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70" r:id="rId14"/>
    <p:sldId id="271" r:id="rId15"/>
    <p:sldId id="272" r:id="rId16"/>
    <p:sldId id="273" r:id="rId17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33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微软雅黑" charset="0"/>
                <a:ea typeface="微软雅黑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微软雅黑" charset="0"/>
                <a:ea typeface="微软雅黑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29116" y="1551020"/>
            <a:ext cx="2400000" cy="2400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49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3420123" y="1551020"/>
            <a:ext cx="2400000" cy="2400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50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411129" y="1551020"/>
            <a:ext cx="2400000" cy="2400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5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9402136" y="1551020"/>
            <a:ext cx="2400000" cy="2400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9.jpeg"/><Relationship Id="rId2" Type="http://schemas.openxmlformats.org/officeDocument/2006/relationships/image" Target="../media/image11.jpe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1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IMG_2191"/>
          <p:cNvPicPr>
            <a:picLocks noChangeAspect="1"/>
          </p:cNvPicPr>
          <p:nvPr/>
        </p:nvPicPr>
        <p:blipFill>
          <a:blip r:embed="rId1"/>
          <a:srcRect l="863" t="2575" b="7288"/>
          <a:stretch>
            <a:fillRect/>
          </a:stretch>
        </p:blipFill>
        <p:spPr>
          <a:xfrm>
            <a:off x="-1693" y="0"/>
            <a:ext cx="1219454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45185" y="1013460"/>
            <a:ext cx="10501630" cy="4966335"/>
          </a:xfrm>
          <a:prstGeom prst="rect">
            <a:avLst/>
          </a:prstGeom>
          <a:solidFill>
            <a:schemeClr val="accent2">
              <a:lumMod val="20000"/>
              <a:lumOff val="8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23" name="文本框 22"/>
          <p:cNvSpPr txBox="1"/>
          <p:nvPr/>
        </p:nvSpPr>
        <p:spPr>
          <a:xfrm>
            <a:off x="1193799" y="2833699"/>
            <a:ext cx="9804400" cy="993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南开大学奖学金答辩</a:t>
            </a:r>
            <a:r>
              <a:rPr lang="en-US" altLang="zh-CN" sz="5865" b="1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PPT</a:t>
            </a:r>
            <a:r>
              <a:rPr lang="zh-CN" altLang="en-US" sz="5865" b="1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模板</a:t>
            </a:r>
            <a:endParaRPr lang="zh-CN" altLang="en-US" sz="5865" b="1">
              <a:solidFill>
                <a:srgbClr val="3E332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273990" y="4805439"/>
            <a:ext cx="1582420" cy="378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答辩人：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XXX</a:t>
            </a:r>
            <a:endParaRPr lang="en-US" altLang="zh-CN" sz="1865">
              <a:solidFill>
                <a:srgbClr val="3E332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583977" y="4357481"/>
            <a:ext cx="2961640" cy="378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学院：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XXXXX</a:t>
            </a:r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  专业：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XXX</a:t>
            </a:r>
            <a:endParaRPr lang="en-US" altLang="zh-CN" sz="1865">
              <a:solidFill>
                <a:srgbClr val="3E332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05335" y="5253749"/>
            <a:ext cx="2981960" cy="3784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答辩日期：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</a:t>
            </a:r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年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</a:t>
            </a:r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月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</a:t>
            </a:r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日</a:t>
            </a:r>
            <a:endParaRPr lang="zh-CN" altLang="en-US" sz="1865">
              <a:solidFill>
                <a:srgbClr val="3E332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pic>
        <p:nvPicPr>
          <p:cNvPr id="3" name="图片 2" descr="未标题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030" y="1304290"/>
            <a:ext cx="2811145" cy="1000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3977640" y="1905635"/>
            <a:ext cx="8214360" cy="3046730"/>
          </a:xfrm>
          <a:prstGeom prst="rect">
            <a:avLst/>
          </a:prstGeom>
          <a:solidFill>
            <a:schemeClr val="accent2">
              <a:lumMod val="20000"/>
              <a:lumOff val="8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5138701" y="2549241"/>
            <a:ext cx="567690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生活篇</a:t>
            </a:r>
            <a:r>
              <a:rPr lang="en-US" altLang="zh-CN" sz="72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—</a:t>
            </a:r>
            <a:r>
              <a:rPr lang="zh-CN" altLang="en-US" sz="72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日新</a:t>
            </a:r>
            <a:endParaRPr lang="zh-CN" altLang="en-US" sz="7200" b="1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568233" y="3748598"/>
            <a:ext cx="3247390" cy="6661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735">
                <a:solidFill>
                  <a:schemeClr val="accent1">
                    <a:lumMod val="50000"/>
                  </a:schemeClr>
                </a:solidFill>
                <a:latin typeface="+mj-lt"/>
              </a:rPr>
              <a:t>LIFE ASPECT</a:t>
            </a:r>
            <a:endParaRPr lang="en-US" altLang="zh-CN" sz="3735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06270" y="2272861"/>
            <a:ext cx="741781" cy="231227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p:transition spd="slow">
    <p:push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0" y="1198880"/>
            <a:ext cx="4550410" cy="44602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IMG_2205"/>
          <p:cNvPicPr>
            <a:picLocks noChangeAspect="1"/>
          </p:cNvPicPr>
          <p:nvPr/>
        </p:nvPicPr>
        <p:blipFill>
          <a:blip r:embed="rId2"/>
          <a:srcRect r="3971" b="8599"/>
          <a:stretch>
            <a:fillRect/>
          </a:stretch>
        </p:blipFill>
        <p:spPr>
          <a:xfrm>
            <a:off x="4550410" y="1198880"/>
            <a:ext cx="3852545" cy="2364740"/>
          </a:xfrm>
          <a:prstGeom prst="rect">
            <a:avLst/>
          </a:prstGeom>
        </p:spPr>
      </p:pic>
      <p:pic>
        <p:nvPicPr>
          <p:cNvPr id="5" name="图片 4" descr="IMG_2195"/>
          <p:cNvPicPr>
            <a:picLocks noChangeAspect="1"/>
          </p:cNvPicPr>
          <p:nvPr/>
        </p:nvPicPr>
        <p:blipFill>
          <a:blip r:embed="rId3"/>
          <a:srcRect t="2048" r="2595" b="6718"/>
          <a:stretch>
            <a:fillRect/>
          </a:stretch>
        </p:blipFill>
        <p:spPr>
          <a:xfrm>
            <a:off x="8402955" y="3551555"/>
            <a:ext cx="3801110" cy="210312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549140" y="3544570"/>
            <a:ext cx="3852545" cy="21101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401685" y="1210945"/>
            <a:ext cx="3801110" cy="2352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 bwMode="auto">
          <a:xfrm>
            <a:off x="1368966" y="2421791"/>
            <a:ext cx="1811020" cy="583565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algn="ctr">
              <a:defRPr/>
            </a:pPr>
            <a:r>
              <a:rPr lang="zh-CN" altLang="en-US" sz="3200" b="1" kern="100">
                <a:solidFill>
                  <a:schemeClr val="bg1"/>
                </a:solidFill>
                <a:latin typeface="微软雅黑" charset="-122"/>
                <a:ea typeface="微软雅黑" charset="-122"/>
                <a:cs typeface="Times New Roman" panose="02020603050405020304" pitchFamily="18" charset="0"/>
              </a:rPr>
              <a:t>生活方面</a:t>
            </a:r>
            <a:endParaRPr lang="zh-CN" altLang="en-US" sz="3200" b="1" kern="100">
              <a:solidFill>
                <a:schemeClr val="bg1"/>
              </a:solidFill>
              <a:latin typeface="微软雅黑" charset="-122"/>
              <a:ea typeface="微软雅黑" charset="-122"/>
              <a:cs typeface="Times New Roman" panose="02020603050405020304" pitchFamily="18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07958" y="3408808"/>
            <a:ext cx="2734301" cy="1814830"/>
          </a:xfrm>
          <a:prstGeom prst="rect">
            <a:avLst/>
          </a:prstGeom>
        </p:spPr>
        <p:txBody>
          <a:bodyPr wrap="square">
            <a:spAutoFit/>
          </a:bodyPr>
          <a:p>
            <a:pPr algn="ctr" defTabSz="912495"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请替换文字内容，修改文字内容，或直接复制你的内容到此。请替换文字内容，修改文字内容，或直接复制你的内容到此。</a:t>
            </a:r>
            <a:endParaRPr lang="zh-CN" altLang="en-US" sz="14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1819910" y="3048635"/>
            <a:ext cx="90868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124"/>
          <p:cNvGrpSpPr/>
          <p:nvPr/>
        </p:nvGrpSpPr>
        <p:grpSpPr>
          <a:xfrm>
            <a:off x="1931035" y="1701800"/>
            <a:ext cx="687705" cy="551815"/>
            <a:chOff x="5368132" y="2625725"/>
            <a:chExt cx="465138" cy="391319"/>
          </a:xfrm>
          <a:solidFill>
            <a:sysClr val="window" lastClr="FFFFFF"/>
          </a:solidFill>
        </p:grpSpPr>
        <p:sp>
          <p:nvSpPr>
            <p:cNvPr id="28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  <p:sp>
          <p:nvSpPr>
            <p:cNvPr id="29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  <p:sp>
          <p:nvSpPr>
            <p:cNvPr id="30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2595880" y="1905635"/>
            <a:ext cx="9596120" cy="3046730"/>
          </a:xfrm>
          <a:prstGeom prst="rect">
            <a:avLst/>
          </a:prstGeom>
          <a:solidFill>
            <a:schemeClr val="accent2">
              <a:lumMod val="20000"/>
              <a:lumOff val="8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5138701" y="2549241"/>
            <a:ext cx="567690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b="1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科研篇</a:t>
            </a:r>
            <a:r>
              <a:rPr lang="en-US" altLang="zh-CN" sz="7200" b="1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—</a:t>
            </a:r>
            <a:r>
              <a:rPr lang="zh-CN" altLang="en-US" sz="7200" b="1">
                <a:solidFill>
                  <a:schemeClr val="accent5">
                    <a:lumMod val="50000"/>
                  </a:schemeClr>
                </a:solidFill>
                <a:latin typeface="+mj-ea"/>
                <a:ea typeface="+mj-ea"/>
              </a:rPr>
              <a:t>月异</a:t>
            </a:r>
            <a:endParaRPr lang="zh-CN" altLang="en-US" sz="7200" b="1">
              <a:solidFill>
                <a:schemeClr val="accent5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935273" y="3748598"/>
            <a:ext cx="7784465" cy="6661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735">
                <a:solidFill>
                  <a:schemeClr val="accent5">
                    <a:lumMod val="50000"/>
                  </a:schemeClr>
                </a:solidFill>
                <a:latin typeface="+mj-lt"/>
              </a:rPr>
              <a:t>SCIENTIFIC RESEARCH ASPECT</a:t>
            </a:r>
            <a:endParaRPr lang="en-US" altLang="zh-CN" sz="3735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06270" y="2272861"/>
            <a:ext cx="741781" cy="231227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p:transition spd="slow">
    <p:push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3000"/>
          </a:blip>
          <a:stretch>
            <a:fillRect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2202"/>
          <p:cNvPicPr>
            <a:picLocks noChangeAspect="1"/>
          </p:cNvPicPr>
          <p:nvPr/>
        </p:nvPicPr>
        <p:blipFill>
          <a:blip r:embed="rId2"/>
          <a:srcRect t="36698" r="6915" b="30101"/>
          <a:stretch>
            <a:fillRect/>
          </a:stretch>
        </p:blipFill>
        <p:spPr>
          <a:xfrm>
            <a:off x="6906260" y="2219960"/>
            <a:ext cx="4111625" cy="2623185"/>
          </a:xfrm>
          <a:prstGeom prst="rect">
            <a:avLst/>
          </a:prstGeom>
        </p:spPr>
      </p:pic>
      <p:pic>
        <p:nvPicPr>
          <p:cNvPr id="59" name="图片 58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254" y="2048665"/>
            <a:ext cx="5473839" cy="323388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4"/>
          <a:srcRect l="495" t="4243" r="623" b="6920"/>
          <a:stretch>
            <a:fillRect/>
          </a:stretch>
        </p:blipFill>
        <p:spPr>
          <a:xfrm>
            <a:off x="-69" y="216"/>
            <a:ext cx="12116629" cy="6815604"/>
          </a:xfrm>
          <a:prstGeom prst="rect">
            <a:avLst/>
          </a:prstGeom>
        </p:spPr>
      </p:pic>
      <p:sp>
        <p:nvSpPr>
          <p:cNvPr id="52" name="椭圆 51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6906228" y="1489568"/>
            <a:ext cx="4352081" cy="4352081"/>
          </a:xfrm>
          <a:prstGeom prst="ellipse">
            <a:avLst/>
          </a:prstGeom>
          <a:noFill/>
          <a:ln w="19050"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3" name="矩形 42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372867" y="2812205"/>
            <a:ext cx="2354580" cy="7480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4265" b="1">
                <a:solidFill>
                  <a:schemeClr val="bg1"/>
                </a:solidFill>
                <a:latin typeface="+mj-lt"/>
                <a:sym typeface="Calibri" charset="0"/>
              </a:rPr>
              <a:t>科研方面</a:t>
            </a:r>
            <a:endParaRPr lang="en-US" altLang="zh-CN" sz="4265" b="1">
              <a:solidFill>
                <a:schemeClr val="bg1"/>
              </a:solidFill>
              <a:latin typeface="+mj-lt"/>
              <a:sym typeface="Calibri" charset="0"/>
            </a:endParaRPr>
          </a:p>
        </p:txBody>
      </p:sp>
      <p:sp>
        <p:nvSpPr>
          <p:cNvPr id="44" name="矩形 43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422275" y="3626485"/>
            <a:ext cx="417004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2495">
              <a:defRPr/>
            </a:pPr>
            <a:r>
              <a:rPr lang="zh-CN" altLang="en-US">
                <a:solidFill>
                  <a:schemeClr val="bg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>
              <a:solidFill>
                <a:schemeClr val="bg1"/>
              </a:solidFill>
              <a:latin typeface="微软雅黑" charset="0"/>
              <a:ea typeface="微软雅黑" charset="0"/>
              <a:cs typeface="Arial" panose="020B0604020202090204" pitchFamily="34" charset="0"/>
              <a:sym typeface="+mn-ea"/>
            </a:endParaRPr>
          </a:p>
        </p:txBody>
      </p:sp>
      <p:sp>
        <p:nvSpPr>
          <p:cNvPr id="53" name="椭圆 52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6096000" y="679340"/>
            <a:ext cx="5972537" cy="5972537"/>
          </a:xfrm>
          <a:prstGeom prst="ellipse">
            <a:avLst/>
          </a:prstGeom>
          <a:noFill/>
          <a:ln w="19050"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4" name="椭圆 53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4985956" y="-430704"/>
            <a:ext cx="8192625" cy="8192625"/>
          </a:xfrm>
          <a:prstGeom prst="ellipse">
            <a:avLst/>
          </a:prstGeom>
          <a:noFill/>
          <a:ln w="19050"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5" name="椭圆 54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5524840" y="108180"/>
            <a:ext cx="7114857" cy="7114857"/>
          </a:xfrm>
          <a:prstGeom prst="ellipse">
            <a:avLst/>
          </a:prstGeom>
          <a:noFill/>
          <a:ln w="19050"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6" name="椭圆 55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5580164" y="2460153"/>
            <a:ext cx="221444" cy="221444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7" name="椭圆 56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6095323" y="4284916"/>
            <a:ext cx="221444" cy="221444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8" name="椭圆 57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10836656" y="4621880"/>
            <a:ext cx="221444" cy="22144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0" name="椭圆 59" descr="e7d195523061f1c09e9d68d7cf438b91ef959ecb14fc25d26BBA7F7DBC18E55DFF4014AF651F0BF2569D4B6C1DA7F1A4683A481403BD872FC687266AD13265C1DE7C373772FD8728ABDD69ADD03BFF5BE2862BC891DBB79E7DCD9EFF59AE496DD003B49315FCD9B70BE656E5DC929197F2244F226982634D013B30C379FF1CB3051382BDB7B07F63F17919F52FA297CF7A2CECE00B5EA4E0"/>
          <p:cNvSpPr/>
          <p:nvPr/>
        </p:nvSpPr>
        <p:spPr>
          <a:xfrm>
            <a:off x="11784245" y="2570875"/>
            <a:ext cx="221444" cy="221444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83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10"/>
          <p:cNvSpPr/>
          <p:nvPr/>
        </p:nvSpPr>
        <p:spPr bwMode="auto">
          <a:xfrm>
            <a:off x="6588351" y="1831696"/>
            <a:ext cx="593689" cy="664975"/>
          </a:xfrm>
          <a:custGeom>
            <a:avLst/>
            <a:gdLst>
              <a:gd name="T0" fmla="*/ 266 w 470"/>
              <a:gd name="T1" fmla="*/ 516 h 526"/>
              <a:gd name="T2" fmla="*/ 204 w 470"/>
              <a:gd name="T3" fmla="*/ 516 h 526"/>
              <a:gd name="T4" fmla="*/ 31 w 470"/>
              <a:gd name="T5" fmla="*/ 416 h 526"/>
              <a:gd name="T6" fmla="*/ 0 w 470"/>
              <a:gd name="T7" fmla="*/ 362 h 526"/>
              <a:gd name="T8" fmla="*/ 0 w 470"/>
              <a:gd name="T9" fmla="*/ 163 h 526"/>
              <a:gd name="T10" fmla="*/ 31 w 470"/>
              <a:gd name="T11" fmla="*/ 109 h 526"/>
              <a:gd name="T12" fmla="*/ 204 w 470"/>
              <a:gd name="T13" fmla="*/ 10 h 526"/>
              <a:gd name="T14" fmla="*/ 266 w 470"/>
              <a:gd name="T15" fmla="*/ 10 h 526"/>
              <a:gd name="T16" fmla="*/ 439 w 470"/>
              <a:gd name="T17" fmla="*/ 109 h 526"/>
              <a:gd name="T18" fmla="*/ 470 w 470"/>
              <a:gd name="T19" fmla="*/ 163 h 526"/>
              <a:gd name="T20" fmla="*/ 470 w 470"/>
              <a:gd name="T21" fmla="*/ 362 h 526"/>
              <a:gd name="T22" fmla="*/ 439 w 470"/>
              <a:gd name="T23" fmla="*/ 416 h 526"/>
              <a:gd name="T24" fmla="*/ 266 w 470"/>
              <a:gd name="T25" fmla="*/ 516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70" h="526">
                <a:moveTo>
                  <a:pt x="266" y="516"/>
                </a:moveTo>
                <a:cubicBezTo>
                  <a:pt x="249" y="526"/>
                  <a:pt x="221" y="526"/>
                  <a:pt x="204" y="516"/>
                </a:cubicBezTo>
                <a:cubicBezTo>
                  <a:pt x="31" y="416"/>
                  <a:pt x="31" y="416"/>
                  <a:pt x="31" y="416"/>
                </a:cubicBezTo>
                <a:cubicBezTo>
                  <a:pt x="14" y="406"/>
                  <a:pt x="0" y="382"/>
                  <a:pt x="0" y="362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43"/>
                  <a:pt x="14" y="119"/>
                  <a:pt x="31" y="109"/>
                </a:cubicBezTo>
                <a:cubicBezTo>
                  <a:pt x="204" y="10"/>
                  <a:pt x="204" y="10"/>
                  <a:pt x="204" y="10"/>
                </a:cubicBezTo>
                <a:cubicBezTo>
                  <a:pt x="221" y="0"/>
                  <a:pt x="249" y="0"/>
                  <a:pt x="266" y="10"/>
                </a:cubicBezTo>
                <a:cubicBezTo>
                  <a:pt x="439" y="109"/>
                  <a:pt x="439" y="109"/>
                  <a:pt x="439" y="109"/>
                </a:cubicBezTo>
                <a:cubicBezTo>
                  <a:pt x="456" y="119"/>
                  <a:pt x="470" y="143"/>
                  <a:pt x="470" y="163"/>
                </a:cubicBezTo>
                <a:cubicBezTo>
                  <a:pt x="470" y="362"/>
                  <a:pt x="470" y="362"/>
                  <a:pt x="470" y="362"/>
                </a:cubicBezTo>
                <a:cubicBezTo>
                  <a:pt x="470" y="382"/>
                  <a:pt x="456" y="406"/>
                  <a:pt x="439" y="416"/>
                </a:cubicBezTo>
                <a:lnTo>
                  <a:pt x="266" y="51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5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2" name="Freeform 10"/>
          <p:cNvSpPr/>
          <p:nvPr/>
        </p:nvSpPr>
        <p:spPr bwMode="auto">
          <a:xfrm>
            <a:off x="6588351" y="3173872"/>
            <a:ext cx="593689" cy="664975"/>
          </a:xfrm>
          <a:custGeom>
            <a:avLst/>
            <a:gdLst>
              <a:gd name="T0" fmla="*/ 266 w 470"/>
              <a:gd name="T1" fmla="*/ 516 h 526"/>
              <a:gd name="T2" fmla="*/ 204 w 470"/>
              <a:gd name="T3" fmla="*/ 516 h 526"/>
              <a:gd name="T4" fmla="*/ 31 w 470"/>
              <a:gd name="T5" fmla="*/ 416 h 526"/>
              <a:gd name="T6" fmla="*/ 0 w 470"/>
              <a:gd name="T7" fmla="*/ 362 h 526"/>
              <a:gd name="T8" fmla="*/ 0 w 470"/>
              <a:gd name="T9" fmla="*/ 163 h 526"/>
              <a:gd name="T10" fmla="*/ 31 w 470"/>
              <a:gd name="T11" fmla="*/ 109 h 526"/>
              <a:gd name="T12" fmla="*/ 204 w 470"/>
              <a:gd name="T13" fmla="*/ 10 h 526"/>
              <a:gd name="T14" fmla="*/ 266 w 470"/>
              <a:gd name="T15" fmla="*/ 10 h 526"/>
              <a:gd name="T16" fmla="*/ 439 w 470"/>
              <a:gd name="T17" fmla="*/ 109 h 526"/>
              <a:gd name="T18" fmla="*/ 470 w 470"/>
              <a:gd name="T19" fmla="*/ 163 h 526"/>
              <a:gd name="T20" fmla="*/ 470 w 470"/>
              <a:gd name="T21" fmla="*/ 362 h 526"/>
              <a:gd name="T22" fmla="*/ 439 w 470"/>
              <a:gd name="T23" fmla="*/ 416 h 526"/>
              <a:gd name="T24" fmla="*/ 266 w 470"/>
              <a:gd name="T25" fmla="*/ 516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70" h="526">
                <a:moveTo>
                  <a:pt x="266" y="516"/>
                </a:moveTo>
                <a:cubicBezTo>
                  <a:pt x="249" y="526"/>
                  <a:pt x="221" y="526"/>
                  <a:pt x="204" y="516"/>
                </a:cubicBezTo>
                <a:cubicBezTo>
                  <a:pt x="31" y="416"/>
                  <a:pt x="31" y="416"/>
                  <a:pt x="31" y="416"/>
                </a:cubicBezTo>
                <a:cubicBezTo>
                  <a:pt x="14" y="406"/>
                  <a:pt x="0" y="382"/>
                  <a:pt x="0" y="362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43"/>
                  <a:pt x="14" y="119"/>
                  <a:pt x="31" y="109"/>
                </a:cubicBezTo>
                <a:cubicBezTo>
                  <a:pt x="204" y="10"/>
                  <a:pt x="204" y="10"/>
                  <a:pt x="204" y="10"/>
                </a:cubicBezTo>
                <a:cubicBezTo>
                  <a:pt x="221" y="0"/>
                  <a:pt x="249" y="0"/>
                  <a:pt x="266" y="10"/>
                </a:cubicBezTo>
                <a:cubicBezTo>
                  <a:pt x="439" y="109"/>
                  <a:pt x="439" y="109"/>
                  <a:pt x="439" y="109"/>
                </a:cubicBezTo>
                <a:cubicBezTo>
                  <a:pt x="456" y="119"/>
                  <a:pt x="470" y="143"/>
                  <a:pt x="470" y="163"/>
                </a:cubicBezTo>
                <a:cubicBezTo>
                  <a:pt x="470" y="362"/>
                  <a:pt x="470" y="362"/>
                  <a:pt x="470" y="362"/>
                </a:cubicBezTo>
                <a:cubicBezTo>
                  <a:pt x="470" y="382"/>
                  <a:pt x="456" y="406"/>
                  <a:pt x="439" y="416"/>
                </a:cubicBezTo>
                <a:lnTo>
                  <a:pt x="266" y="51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5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3" name="Freeform 10"/>
          <p:cNvSpPr/>
          <p:nvPr/>
        </p:nvSpPr>
        <p:spPr bwMode="auto">
          <a:xfrm>
            <a:off x="6588351" y="4588801"/>
            <a:ext cx="593689" cy="664975"/>
          </a:xfrm>
          <a:custGeom>
            <a:avLst/>
            <a:gdLst>
              <a:gd name="T0" fmla="*/ 266 w 470"/>
              <a:gd name="T1" fmla="*/ 516 h 526"/>
              <a:gd name="T2" fmla="*/ 204 w 470"/>
              <a:gd name="T3" fmla="*/ 516 h 526"/>
              <a:gd name="T4" fmla="*/ 31 w 470"/>
              <a:gd name="T5" fmla="*/ 416 h 526"/>
              <a:gd name="T6" fmla="*/ 0 w 470"/>
              <a:gd name="T7" fmla="*/ 362 h 526"/>
              <a:gd name="T8" fmla="*/ 0 w 470"/>
              <a:gd name="T9" fmla="*/ 163 h 526"/>
              <a:gd name="T10" fmla="*/ 31 w 470"/>
              <a:gd name="T11" fmla="*/ 109 h 526"/>
              <a:gd name="T12" fmla="*/ 204 w 470"/>
              <a:gd name="T13" fmla="*/ 10 h 526"/>
              <a:gd name="T14" fmla="*/ 266 w 470"/>
              <a:gd name="T15" fmla="*/ 10 h 526"/>
              <a:gd name="T16" fmla="*/ 439 w 470"/>
              <a:gd name="T17" fmla="*/ 109 h 526"/>
              <a:gd name="T18" fmla="*/ 470 w 470"/>
              <a:gd name="T19" fmla="*/ 163 h 526"/>
              <a:gd name="T20" fmla="*/ 470 w 470"/>
              <a:gd name="T21" fmla="*/ 362 h 526"/>
              <a:gd name="T22" fmla="*/ 439 w 470"/>
              <a:gd name="T23" fmla="*/ 416 h 526"/>
              <a:gd name="T24" fmla="*/ 266 w 470"/>
              <a:gd name="T25" fmla="*/ 516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70" h="526">
                <a:moveTo>
                  <a:pt x="266" y="516"/>
                </a:moveTo>
                <a:cubicBezTo>
                  <a:pt x="249" y="526"/>
                  <a:pt x="221" y="526"/>
                  <a:pt x="204" y="516"/>
                </a:cubicBezTo>
                <a:cubicBezTo>
                  <a:pt x="31" y="416"/>
                  <a:pt x="31" y="416"/>
                  <a:pt x="31" y="416"/>
                </a:cubicBezTo>
                <a:cubicBezTo>
                  <a:pt x="14" y="406"/>
                  <a:pt x="0" y="382"/>
                  <a:pt x="0" y="362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43"/>
                  <a:pt x="14" y="119"/>
                  <a:pt x="31" y="109"/>
                </a:cubicBezTo>
                <a:cubicBezTo>
                  <a:pt x="204" y="10"/>
                  <a:pt x="204" y="10"/>
                  <a:pt x="204" y="10"/>
                </a:cubicBezTo>
                <a:cubicBezTo>
                  <a:pt x="221" y="0"/>
                  <a:pt x="249" y="0"/>
                  <a:pt x="266" y="10"/>
                </a:cubicBezTo>
                <a:cubicBezTo>
                  <a:pt x="439" y="109"/>
                  <a:pt x="439" y="109"/>
                  <a:pt x="439" y="109"/>
                </a:cubicBezTo>
                <a:cubicBezTo>
                  <a:pt x="456" y="119"/>
                  <a:pt x="470" y="143"/>
                  <a:pt x="470" y="163"/>
                </a:cubicBezTo>
                <a:cubicBezTo>
                  <a:pt x="470" y="362"/>
                  <a:pt x="470" y="362"/>
                  <a:pt x="470" y="362"/>
                </a:cubicBezTo>
                <a:cubicBezTo>
                  <a:pt x="470" y="382"/>
                  <a:pt x="456" y="406"/>
                  <a:pt x="439" y="416"/>
                </a:cubicBezTo>
                <a:lnTo>
                  <a:pt x="266" y="51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5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194741" y="2233600"/>
            <a:ext cx="4770777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2495">
              <a:defRPr/>
            </a:pPr>
            <a:r>
              <a:rPr lang="zh-CN" altLang="en-US" sz="1400">
                <a:solidFill>
                  <a:srgbClr val="3E332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 sz="1400">
              <a:solidFill>
                <a:srgbClr val="3E332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182041" y="1909355"/>
            <a:ext cx="343535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solidFill>
                  <a:schemeClr val="accent5">
                    <a:lumMod val="50000"/>
                  </a:schemeClr>
                </a:solidFill>
                <a:latin typeface="+mj-lt"/>
              </a:rPr>
              <a:t>SCIENTIFIC RESEARCH ASPECT</a:t>
            </a:r>
            <a:endParaRPr lang="en-US" altLang="zh-CN" sz="1600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182040" y="3565661"/>
            <a:ext cx="4770777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2495">
              <a:defRPr/>
            </a:pPr>
            <a:r>
              <a:rPr lang="zh-CN" altLang="en-US" sz="1400">
                <a:solidFill>
                  <a:srgbClr val="3E332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en-US" altLang="zh-CN" sz="140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182040" y="3228716"/>
            <a:ext cx="343535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solidFill>
                  <a:schemeClr val="accent5">
                    <a:lumMod val="50000"/>
                  </a:schemeClr>
                </a:solidFill>
                <a:latin typeface="+mj-lt"/>
              </a:rPr>
              <a:t>SCIENTIFIC RESEARCH ASPECT</a:t>
            </a:r>
            <a:endParaRPr lang="en-US" altLang="zh-CN" sz="1600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7182040" y="5063993"/>
            <a:ext cx="4770777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2495">
              <a:defRPr/>
            </a:pPr>
            <a:r>
              <a:rPr lang="zh-CN" altLang="en-US" sz="1400">
                <a:solidFill>
                  <a:srgbClr val="3E332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en-US" altLang="zh-CN" sz="140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182040" y="4701648"/>
            <a:ext cx="343535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solidFill>
                  <a:schemeClr val="accent5">
                    <a:lumMod val="50000"/>
                  </a:schemeClr>
                </a:solidFill>
                <a:latin typeface="+mj-lt"/>
              </a:rPr>
              <a:t>SCIENTIFIC RESEARCH ASPECT</a:t>
            </a:r>
            <a:endParaRPr lang="en-US" altLang="zh-CN" sz="1600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  <p:grpSp>
        <p:nvGrpSpPr>
          <p:cNvPr id="54" name="组合 53"/>
          <p:cNvGrpSpPr/>
          <p:nvPr/>
        </p:nvGrpSpPr>
        <p:grpSpPr>
          <a:xfrm rot="18900000">
            <a:off x="6731156" y="3389123"/>
            <a:ext cx="308079" cy="309441"/>
            <a:chOff x="5394325" y="2859088"/>
            <a:chExt cx="358775" cy="360362"/>
          </a:xfrm>
          <a:solidFill>
            <a:schemeClr val="bg1"/>
          </a:solidFill>
        </p:grpSpPr>
        <p:sp>
          <p:nvSpPr>
            <p:cNvPr id="55" name="AutoShape 37"/>
            <p:cNvSpPr/>
            <p:nvPr/>
          </p:nvSpPr>
          <p:spPr bwMode="auto">
            <a:xfrm>
              <a:off x="5394325" y="2894013"/>
              <a:ext cx="327025" cy="325437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  <p:sp>
          <p:nvSpPr>
            <p:cNvPr id="56" name="AutoShape 38"/>
            <p:cNvSpPr/>
            <p:nvPr/>
          </p:nvSpPr>
          <p:spPr bwMode="auto">
            <a:xfrm>
              <a:off x="5551488" y="3040063"/>
              <a:ext cx="55562" cy="555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  <p:sp>
          <p:nvSpPr>
            <p:cNvPr id="57" name="AutoShape 39"/>
            <p:cNvSpPr/>
            <p:nvPr/>
          </p:nvSpPr>
          <p:spPr bwMode="auto">
            <a:xfrm>
              <a:off x="5697538" y="2859088"/>
              <a:ext cx="55562" cy="571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  <p:sp>
          <p:nvSpPr>
            <p:cNvPr id="58" name="AutoShape 40"/>
            <p:cNvSpPr/>
            <p:nvPr/>
          </p:nvSpPr>
          <p:spPr bwMode="auto">
            <a:xfrm>
              <a:off x="5483225" y="3028950"/>
              <a:ext cx="46038" cy="444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  <p:sp>
          <p:nvSpPr>
            <p:cNvPr id="59" name="AutoShape 41"/>
            <p:cNvSpPr/>
            <p:nvPr/>
          </p:nvSpPr>
          <p:spPr bwMode="auto">
            <a:xfrm>
              <a:off x="5529263" y="3106738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  <p:sp>
          <p:nvSpPr>
            <p:cNvPr id="60" name="AutoShape 42"/>
            <p:cNvSpPr/>
            <p:nvPr/>
          </p:nvSpPr>
          <p:spPr bwMode="auto">
            <a:xfrm>
              <a:off x="5708650" y="2938463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6754516" y="2033503"/>
            <a:ext cx="261359" cy="261359"/>
            <a:chOff x="5394312" y="2141343"/>
            <a:chExt cx="359165" cy="359165"/>
          </a:xfrm>
          <a:solidFill>
            <a:schemeClr val="bg1"/>
          </a:solidFill>
        </p:grpSpPr>
        <p:sp>
          <p:nvSpPr>
            <p:cNvPr id="64" name="AutoShape 56"/>
            <p:cNvSpPr/>
            <p:nvPr/>
          </p:nvSpPr>
          <p:spPr bwMode="auto">
            <a:xfrm>
              <a:off x="5394312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  <p:sp>
          <p:nvSpPr>
            <p:cNvPr id="65" name="AutoShape 57"/>
            <p:cNvSpPr/>
            <p:nvPr/>
          </p:nvSpPr>
          <p:spPr bwMode="auto">
            <a:xfrm>
              <a:off x="5641124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  <p:sp>
          <p:nvSpPr>
            <p:cNvPr id="66" name="AutoShape 58"/>
            <p:cNvSpPr/>
            <p:nvPr/>
          </p:nvSpPr>
          <p:spPr bwMode="auto">
            <a:xfrm>
              <a:off x="5517718" y="2141343"/>
              <a:ext cx="11235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panose="020B0502020104020203" charset="0"/>
                <a:ea typeface="微软雅黑 Light" panose="020B0502040204020203" charset="-122"/>
                <a:sym typeface="Gill Sans" panose="020B0502020104020203" charset="0"/>
              </a:endParaRPr>
            </a:p>
          </p:txBody>
        </p:sp>
      </p:grpSp>
      <p:sp>
        <p:nvSpPr>
          <p:cNvPr id="67" name="Freeform 871"/>
          <p:cNvSpPr>
            <a:spLocks noEditPoints="1"/>
          </p:cNvSpPr>
          <p:nvPr/>
        </p:nvSpPr>
        <p:spPr bwMode="auto">
          <a:xfrm>
            <a:off x="6743193" y="4734871"/>
            <a:ext cx="284003" cy="372836"/>
          </a:xfrm>
          <a:custGeom>
            <a:avLst/>
            <a:gdLst>
              <a:gd name="T0" fmla="*/ 79 w 218"/>
              <a:gd name="T1" fmla="*/ 0 h 286"/>
              <a:gd name="T2" fmla="*/ 36 w 218"/>
              <a:gd name="T3" fmla="*/ 30 h 286"/>
              <a:gd name="T4" fmla="*/ 56 w 218"/>
              <a:gd name="T5" fmla="*/ 77 h 286"/>
              <a:gd name="T6" fmla="*/ 81 w 218"/>
              <a:gd name="T7" fmla="*/ 120 h 286"/>
              <a:gd name="T8" fmla="*/ 96 w 218"/>
              <a:gd name="T9" fmla="*/ 149 h 286"/>
              <a:gd name="T10" fmla="*/ 137 w 218"/>
              <a:gd name="T11" fmla="*/ 87 h 286"/>
              <a:gd name="T12" fmla="*/ 89 w 218"/>
              <a:gd name="T13" fmla="*/ 23 h 286"/>
              <a:gd name="T14" fmla="*/ 61 w 218"/>
              <a:gd name="T15" fmla="*/ 51 h 286"/>
              <a:gd name="T16" fmla="*/ 119 w 218"/>
              <a:gd name="T17" fmla="*/ 92 h 286"/>
              <a:gd name="T18" fmla="*/ 84 w 218"/>
              <a:gd name="T19" fmla="*/ 92 h 286"/>
              <a:gd name="T20" fmla="*/ 66 w 218"/>
              <a:gd name="T21" fmla="*/ 61 h 286"/>
              <a:gd name="T22" fmla="*/ 67 w 218"/>
              <a:gd name="T23" fmla="*/ 74 h 286"/>
              <a:gd name="T24" fmla="*/ 67 w 218"/>
              <a:gd name="T25" fmla="*/ 74 h 286"/>
              <a:gd name="T26" fmla="*/ 124 w 218"/>
              <a:gd name="T27" fmla="*/ 100 h 286"/>
              <a:gd name="T28" fmla="*/ 108 w 218"/>
              <a:gd name="T29" fmla="*/ 133 h 286"/>
              <a:gd name="T30" fmla="*/ 10 w 218"/>
              <a:gd name="T31" fmla="*/ 178 h 286"/>
              <a:gd name="T32" fmla="*/ 58 w 218"/>
              <a:gd name="T33" fmla="*/ 96 h 286"/>
              <a:gd name="T34" fmla="*/ 55 w 218"/>
              <a:gd name="T35" fmla="*/ 183 h 286"/>
              <a:gd name="T36" fmla="*/ 99 w 218"/>
              <a:gd name="T37" fmla="*/ 240 h 286"/>
              <a:gd name="T38" fmla="*/ 131 w 218"/>
              <a:gd name="T39" fmla="*/ 204 h 286"/>
              <a:gd name="T40" fmla="*/ 118 w 218"/>
              <a:gd name="T41" fmla="*/ 191 h 286"/>
              <a:gd name="T42" fmla="*/ 215 w 218"/>
              <a:gd name="T43" fmla="*/ 202 h 286"/>
              <a:gd name="T44" fmla="*/ 164 w 218"/>
              <a:gd name="T45" fmla="*/ 231 h 286"/>
              <a:gd name="T46" fmla="*/ 210 w 218"/>
              <a:gd name="T47" fmla="*/ 272 h 286"/>
              <a:gd name="T48" fmla="*/ 3 w 218"/>
              <a:gd name="T49" fmla="*/ 284 h 286"/>
              <a:gd name="T50" fmla="*/ 70 w 218"/>
              <a:gd name="T51" fmla="*/ 272 h 286"/>
              <a:gd name="T52" fmla="*/ 6 w 218"/>
              <a:gd name="T53" fmla="*/ 209 h 286"/>
              <a:gd name="T54" fmla="*/ 23 w 218"/>
              <a:gd name="T55" fmla="*/ 185 h 286"/>
              <a:gd name="T56" fmla="*/ 23 w 218"/>
              <a:gd name="T57" fmla="*/ 185 h 286"/>
              <a:gd name="T58" fmla="*/ 157 w 218"/>
              <a:gd name="T59" fmla="*/ 216 h 286"/>
              <a:gd name="T60" fmla="*/ 143 w 218"/>
              <a:gd name="T61" fmla="*/ 204 h 286"/>
              <a:gd name="T62" fmla="*/ 149 w 218"/>
              <a:gd name="T63" fmla="*/ 128 h 286"/>
              <a:gd name="T64" fmla="*/ 148 w 218"/>
              <a:gd name="T65" fmla="*/ 149 h 286"/>
              <a:gd name="T66" fmla="*/ 135 w 218"/>
              <a:gd name="T67" fmla="*/ 161 h 286"/>
              <a:gd name="T68" fmla="*/ 116 w 218"/>
              <a:gd name="T69" fmla="*/ 176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8" h="286">
                <a:moveTo>
                  <a:pt x="36" y="30"/>
                </a:moveTo>
                <a:cubicBezTo>
                  <a:pt x="41" y="13"/>
                  <a:pt x="63" y="6"/>
                  <a:pt x="79" y="0"/>
                </a:cubicBezTo>
                <a:cubicBezTo>
                  <a:pt x="84" y="11"/>
                  <a:pt x="68" y="21"/>
                  <a:pt x="61" y="30"/>
                </a:cubicBezTo>
                <a:cubicBezTo>
                  <a:pt x="53" y="30"/>
                  <a:pt x="44" y="30"/>
                  <a:pt x="36" y="30"/>
                </a:cubicBezTo>
                <a:close/>
                <a:moveTo>
                  <a:pt x="48" y="47"/>
                </a:moveTo>
                <a:cubicBezTo>
                  <a:pt x="53" y="57"/>
                  <a:pt x="59" y="66"/>
                  <a:pt x="56" y="77"/>
                </a:cubicBezTo>
                <a:cubicBezTo>
                  <a:pt x="52" y="90"/>
                  <a:pt x="66" y="94"/>
                  <a:pt x="76" y="97"/>
                </a:cubicBezTo>
                <a:cubicBezTo>
                  <a:pt x="80" y="104"/>
                  <a:pt x="84" y="111"/>
                  <a:pt x="81" y="120"/>
                </a:cubicBezTo>
                <a:cubicBezTo>
                  <a:pt x="90" y="121"/>
                  <a:pt x="94" y="129"/>
                  <a:pt x="98" y="135"/>
                </a:cubicBezTo>
                <a:cubicBezTo>
                  <a:pt x="97" y="140"/>
                  <a:pt x="97" y="145"/>
                  <a:pt x="96" y="149"/>
                </a:cubicBezTo>
                <a:cubicBezTo>
                  <a:pt x="117" y="142"/>
                  <a:pt x="137" y="131"/>
                  <a:pt x="154" y="117"/>
                </a:cubicBezTo>
                <a:cubicBezTo>
                  <a:pt x="144" y="110"/>
                  <a:pt x="130" y="101"/>
                  <a:pt x="137" y="87"/>
                </a:cubicBezTo>
                <a:cubicBezTo>
                  <a:pt x="135" y="87"/>
                  <a:pt x="131" y="85"/>
                  <a:pt x="129" y="84"/>
                </a:cubicBezTo>
                <a:cubicBezTo>
                  <a:pt x="112" y="67"/>
                  <a:pt x="106" y="41"/>
                  <a:pt x="89" y="23"/>
                </a:cubicBezTo>
                <a:cubicBezTo>
                  <a:pt x="75" y="30"/>
                  <a:pt x="61" y="39"/>
                  <a:pt x="48" y="47"/>
                </a:cubicBezTo>
                <a:close/>
                <a:moveTo>
                  <a:pt x="61" y="51"/>
                </a:moveTo>
                <a:cubicBezTo>
                  <a:pt x="70" y="46"/>
                  <a:pt x="79" y="41"/>
                  <a:pt x="87" y="36"/>
                </a:cubicBezTo>
                <a:cubicBezTo>
                  <a:pt x="98" y="55"/>
                  <a:pt x="109" y="73"/>
                  <a:pt x="119" y="92"/>
                </a:cubicBezTo>
                <a:cubicBezTo>
                  <a:pt x="111" y="97"/>
                  <a:pt x="102" y="102"/>
                  <a:pt x="93" y="107"/>
                </a:cubicBezTo>
                <a:cubicBezTo>
                  <a:pt x="90" y="102"/>
                  <a:pt x="87" y="97"/>
                  <a:pt x="84" y="92"/>
                </a:cubicBezTo>
                <a:cubicBezTo>
                  <a:pt x="86" y="84"/>
                  <a:pt x="89" y="76"/>
                  <a:pt x="84" y="68"/>
                </a:cubicBezTo>
                <a:cubicBezTo>
                  <a:pt x="80" y="63"/>
                  <a:pt x="72" y="63"/>
                  <a:pt x="66" y="61"/>
                </a:cubicBezTo>
                <a:cubicBezTo>
                  <a:pt x="64" y="57"/>
                  <a:pt x="62" y="54"/>
                  <a:pt x="61" y="51"/>
                </a:cubicBezTo>
                <a:close/>
                <a:moveTo>
                  <a:pt x="67" y="74"/>
                </a:moveTo>
                <a:cubicBezTo>
                  <a:pt x="74" y="66"/>
                  <a:pt x="77" y="81"/>
                  <a:pt x="78" y="85"/>
                </a:cubicBezTo>
                <a:cubicBezTo>
                  <a:pt x="73" y="85"/>
                  <a:pt x="59" y="81"/>
                  <a:pt x="67" y="74"/>
                </a:cubicBezTo>
                <a:close/>
                <a:moveTo>
                  <a:pt x="99" y="115"/>
                </a:moveTo>
                <a:cubicBezTo>
                  <a:pt x="107" y="110"/>
                  <a:pt x="116" y="105"/>
                  <a:pt x="124" y="100"/>
                </a:cubicBezTo>
                <a:cubicBezTo>
                  <a:pt x="128" y="107"/>
                  <a:pt x="131" y="113"/>
                  <a:pt x="135" y="119"/>
                </a:cubicBezTo>
                <a:cubicBezTo>
                  <a:pt x="126" y="124"/>
                  <a:pt x="117" y="129"/>
                  <a:pt x="108" y="133"/>
                </a:cubicBezTo>
                <a:cubicBezTo>
                  <a:pt x="105" y="127"/>
                  <a:pt x="102" y="121"/>
                  <a:pt x="99" y="115"/>
                </a:cubicBezTo>
                <a:close/>
                <a:moveTo>
                  <a:pt x="10" y="178"/>
                </a:moveTo>
                <a:cubicBezTo>
                  <a:pt x="5" y="143"/>
                  <a:pt x="21" y="109"/>
                  <a:pt x="46" y="84"/>
                </a:cubicBezTo>
                <a:cubicBezTo>
                  <a:pt x="50" y="88"/>
                  <a:pt x="54" y="92"/>
                  <a:pt x="58" y="96"/>
                </a:cubicBezTo>
                <a:cubicBezTo>
                  <a:pt x="41" y="116"/>
                  <a:pt x="26" y="141"/>
                  <a:pt x="30" y="168"/>
                </a:cubicBezTo>
                <a:cubicBezTo>
                  <a:pt x="39" y="172"/>
                  <a:pt x="50" y="174"/>
                  <a:pt x="55" y="183"/>
                </a:cubicBezTo>
                <a:cubicBezTo>
                  <a:pt x="62" y="193"/>
                  <a:pt x="58" y="205"/>
                  <a:pt x="54" y="215"/>
                </a:cubicBezTo>
                <a:cubicBezTo>
                  <a:pt x="66" y="228"/>
                  <a:pt x="81" y="240"/>
                  <a:pt x="99" y="240"/>
                </a:cubicBezTo>
                <a:cubicBezTo>
                  <a:pt x="115" y="239"/>
                  <a:pt x="126" y="228"/>
                  <a:pt x="137" y="217"/>
                </a:cubicBezTo>
                <a:cubicBezTo>
                  <a:pt x="135" y="214"/>
                  <a:pt x="133" y="207"/>
                  <a:pt x="131" y="204"/>
                </a:cubicBezTo>
                <a:cubicBezTo>
                  <a:pt x="121" y="203"/>
                  <a:pt x="110" y="206"/>
                  <a:pt x="102" y="198"/>
                </a:cubicBezTo>
                <a:cubicBezTo>
                  <a:pt x="106" y="192"/>
                  <a:pt x="112" y="190"/>
                  <a:pt x="118" y="191"/>
                </a:cubicBezTo>
                <a:cubicBezTo>
                  <a:pt x="150" y="191"/>
                  <a:pt x="182" y="191"/>
                  <a:pt x="214" y="191"/>
                </a:cubicBezTo>
                <a:cubicBezTo>
                  <a:pt x="214" y="194"/>
                  <a:pt x="215" y="200"/>
                  <a:pt x="215" y="202"/>
                </a:cubicBezTo>
                <a:cubicBezTo>
                  <a:pt x="206" y="203"/>
                  <a:pt x="197" y="203"/>
                  <a:pt x="189" y="204"/>
                </a:cubicBezTo>
                <a:cubicBezTo>
                  <a:pt x="186" y="217"/>
                  <a:pt x="175" y="225"/>
                  <a:pt x="164" y="231"/>
                </a:cubicBezTo>
                <a:cubicBezTo>
                  <a:pt x="152" y="243"/>
                  <a:pt x="144" y="258"/>
                  <a:pt x="133" y="272"/>
                </a:cubicBezTo>
                <a:cubicBezTo>
                  <a:pt x="159" y="272"/>
                  <a:pt x="184" y="271"/>
                  <a:pt x="210" y="272"/>
                </a:cubicBezTo>
                <a:cubicBezTo>
                  <a:pt x="216" y="271"/>
                  <a:pt x="218" y="286"/>
                  <a:pt x="210" y="284"/>
                </a:cubicBezTo>
                <a:cubicBezTo>
                  <a:pt x="141" y="285"/>
                  <a:pt x="72" y="285"/>
                  <a:pt x="3" y="284"/>
                </a:cubicBezTo>
                <a:cubicBezTo>
                  <a:pt x="3" y="281"/>
                  <a:pt x="3" y="275"/>
                  <a:pt x="4" y="272"/>
                </a:cubicBezTo>
                <a:cubicBezTo>
                  <a:pt x="26" y="272"/>
                  <a:pt x="48" y="271"/>
                  <a:pt x="70" y="272"/>
                </a:cubicBezTo>
                <a:cubicBezTo>
                  <a:pt x="57" y="260"/>
                  <a:pt x="46" y="248"/>
                  <a:pt x="35" y="234"/>
                </a:cubicBezTo>
                <a:cubicBezTo>
                  <a:pt x="28" y="223"/>
                  <a:pt x="11" y="222"/>
                  <a:pt x="6" y="209"/>
                </a:cubicBezTo>
                <a:cubicBezTo>
                  <a:pt x="0" y="199"/>
                  <a:pt x="6" y="188"/>
                  <a:pt x="10" y="178"/>
                </a:cubicBezTo>
                <a:close/>
                <a:moveTo>
                  <a:pt x="23" y="185"/>
                </a:moveTo>
                <a:cubicBezTo>
                  <a:pt x="7" y="195"/>
                  <a:pt x="24" y="222"/>
                  <a:pt x="39" y="210"/>
                </a:cubicBezTo>
                <a:cubicBezTo>
                  <a:pt x="55" y="200"/>
                  <a:pt x="39" y="174"/>
                  <a:pt x="23" y="185"/>
                </a:cubicBezTo>
                <a:close/>
                <a:moveTo>
                  <a:pt x="143" y="204"/>
                </a:moveTo>
                <a:cubicBezTo>
                  <a:pt x="148" y="208"/>
                  <a:pt x="151" y="215"/>
                  <a:pt x="157" y="216"/>
                </a:cubicBezTo>
                <a:cubicBezTo>
                  <a:pt x="166" y="218"/>
                  <a:pt x="171" y="209"/>
                  <a:pt x="177" y="205"/>
                </a:cubicBezTo>
                <a:cubicBezTo>
                  <a:pt x="166" y="203"/>
                  <a:pt x="155" y="203"/>
                  <a:pt x="143" y="204"/>
                </a:cubicBezTo>
                <a:close/>
                <a:moveTo>
                  <a:pt x="111" y="151"/>
                </a:moveTo>
                <a:cubicBezTo>
                  <a:pt x="123" y="143"/>
                  <a:pt x="137" y="136"/>
                  <a:pt x="149" y="128"/>
                </a:cubicBezTo>
                <a:cubicBezTo>
                  <a:pt x="155" y="135"/>
                  <a:pt x="161" y="140"/>
                  <a:pt x="167" y="146"/>
                </a:cubicBezTo>
                <a:cubicBezTo>
                  <a:pt x="160" y="147"/>
                  <a:pt x="154" y="148"/>
                  <a:pt x="148" y="149"/>
                </a:cubicBezTo>
                <a:cubicBezTo>
                  <a:pt x="147" y="156"/>
                  <a:pt x="146" y="163"/>
                  <a:pt x="145" y="170"/>
                </a:cubicBezTo>
                <a:cubicBezTo>
                  <a:pt x="142" y="167"/>
                  <a:pt x="139" y="164"/>
                  <a:pt x="135" y="161"/>
                </a:cubicBezTo>
                <a:cubicBezTo>
                  <a:pt x="133" y="161"/>
                  <a:pt x="129" y="162"/>
                  <a:pt x="126" y="162"/>
                </a:cubicBezTo>
                <a:cubicBezTo>
                  <a:pt x="123" y="166"/>
                  <a:pt x="120" y="171"/>
                  <a:pt x="116" y="176"/>
                </a:cubicBezTo>
                <a:cubicBezTo>
                  <a:pt x="114" y="167"/>
                  <a:pt x="112" y="159"/>
                  <a:pt x="111" y="1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1" name="文本框 30"/>
          <p:cNvSpPr txBox="1">
            <a:spLocks noChangeArrowheads="1"/>
          </p:cNvSpPr>
          <p:nvPr/>
        </p:nvSpPr>
        <p:spPr bwMode="auto">
          <a:xfrm>
            <a:off x="1398636" y="836564"/>
            <a:ext cx="343535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en-US" altLang="zh-CN" sz="16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</a:rPr>
              <a:t>SCIENTIFIC RESEARCH ASPECT</a:t>
            </a:r>
            <a:endParaRPr lang="en-US" altLang="zh-CN" sz="1600">
              <a:solidFill>
                <a:schemeClr val="accent5">
                  <a:lumMod val="5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40" name="文本框 39"/>
          <p:cNvSpPr txBox="1">
            <a:spLocks noChangeArrowheads="1"/>
          </p:cNvSpPr>
          <p:nvPr/>
        </p:nvSpPr>
        <p:spPr bwMode="auto">
          <a:xfrm>
            <a:off x="1398636" y="348269"/>
            <a:ext cx="221742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zh-CN" altLang="en-US" sz="2665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</a:rPr>
              <a:t>科研篇</a:t>
            </a:r>
            <a:r>
              <a:rPr lang="en-US" altLang="zh-CN" sz="2665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</a:rPr>
              <a:t>—</a:t>
            </a:r>
            <a:r>
              <a:rPr lang="zh-CN" altLang="en-US" sz="2665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</a:rPr>
              <a:t>创新</a:t>
            </a:r>
            <a:endParaRPr lang="zh-CN" altLang="en-US" sz="2665">
              <a:solidFill>
                <a:schemeClr val="accent5">
                  <a:lumMod val="5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505337" y="235108"/>
            <a:ext cx="893300" cy="8933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727949" y="470587"/>
            <a:ext cx="420480" cy="422340"/>
            <a:chOff x="5394325" y="2859088"/>
            <a:chExt cx="358775" cy="360362"/>
          </a:xfrm>
          <a:solidFill>
            <a:schemeClr val="bg1"/>
          </a:solidFill>
        </p:grpSpPr>
        <p:sp>
          <p:nvSpPr>
            <p:cNvPr id="44" name="AutoShape 37"/>
            <p:cNvSpPr/>
            <p:nvPr/>
          </p:nvSpPr>
          <p:spPr bwMode="auto">
            <a:xfrm>
              <a:off x="5394325" y="2894013"/>
              <a:ext cx="327025" cy="325437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45" name="AutoShape 38"/>
            <p:cNvSpPr/>
            <p:nvPr/>
          </p:nvSpPr>
          <p:spPr bwMode="auto">
            <a:xfrm>
              <a:off x="5551488" y="3040063"/>
              <a:ext cx="55562" cy="555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46" name="AutoShape 39"/>
            <p:cNvSpPr/>
            <p:nvPr/>
          </p:nvSpPr>
          <p:spPr bwMode="auto">
            <a:xfrm>
              <a:off x="5697538" y="2859088"/>
              <a:ext cx="55562" cy="571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47" name="AutoShape 40"/>
            <p:cNvSpPr/>
            <p:nvPr/>
          </p:nvSpPr>
          <p:spPr bwMode="auto">
            <a:xfrm>
              <a:off x="5483225" y="3028950"/>
              <a:ext cx="46038" cy="444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48" name="AutoShape 41"/>
            <p:cNvSpPr/>
            <p:nvPr/>
          </p:nvSpPr>
          <p:spPr bwMode="auto">
            <a:xfrm>
              <a:off x="5529263" y="3106738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49" name="AutoShape 42"/>
            <p:cNvSpPr/>
            <p:nvPr/>
          </p:nvSpPr>
          <p:spPr bwMode="auto">
            <a:xfrm>
              <a:off x="5708650" y="2938463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4866640" y="805180"/>
            <a:ext cx="7325360" cy="0"/>
          </a:xfrm>
          <a:prstGeom prst="lin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2" name="图片 1" descr="IMG_2202"/>
          <p:cNvPicPr>
            <a:picLocks noChangeAspect="1"/>
          </p:cNvPicPr>
          <p:nvPr/>
        </p:nvPicPr>
        <p:blipFill>
          <a:blip r:embed="rId2"/>
          <a:srcRect t="34867" b="31338"/>
          <a:stretch>
            <a:fillRect/>
          </a:stretch>
        </p:blipFill>
        <p:spPr>
          <a:xfrm>
            <a:off x="505460" y="1892300"/>
            <a:ext cx="5660390" cy="3399155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IMG_2191"/>
          <p:cNvPicPr>
            <a:picLocks noChangeAspect="1"/>
          </p:cNvPicPr>
          <p:nvPr/>
        </p:nvPicPr>
        <p:blipFill>
          <a:blip r:embed="rId1"/>
          <a:srcRect l="863" t="2575" b="7288"/>
          <a:stretch>
            <a:fillRect/>
          </a:stretch>
        </p:blipFill>
        <p:spPr>
          <a:xfrm>
            <a:off x="-1693" y="0"/>
            <a:ext cx="1219454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45185" y="1013460"/>
            <a:ext cx="10501630" cy="4966335"/>
          </a:xfrm>
          <a:prstGeom prst="rect">
            <a:avLst/>
          </a:prstGeom>
          <a:solidFill>
            <a:schemeClr val="accent2">
              <a:lumMod val="20000"/>
              <a:lumOff val="8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23" name="文本框 22"/>
          <p:cNvSpPr txBox="1"/>
          <p:nvPr/>
        </p:nvSpPr>
        <p:spPr>
          <a:xfrm>
            <a:off x="2148839" y="2833699"/>
            <a:ext cx="7894320" cy="993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谢谢观看 欢迎批评指正</a:t>
            </a:r>
            <a:endParaRPr lang="zh-CN" altLang="en-US" sz="5865" b="1">
              <a:solidFill>
                <a:srgbClr val="3E332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273990" y="4805439"/>
            <a:ext cx="1582420" cy="378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答辩人：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XXX</a:t>
            </a:r>
            <a:endParaRPr lang="en-US" altLang="zh-CN" sz="1865">
              <a:solidFill>
                <a:srgbClr val="3E332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583977" y="4357481"/>
            <a:ext cx="2961640" cy="378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学院：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XXXXX</a:t>
            </a:r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  专业：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XXX</a:t>
            </a:r>
            <a:endParaRPr lang="en-US" altLang="zh-CN" sz="1865">
              <a:solidFill>
                <a:srgbClr val="3E332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05335" y="5253749"/>
            <a:ext cx="2981960" cy="3784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答辩日期：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</a:t>
            </a:r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年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</a:t>
            </a:r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月</a:t>
            </a:r>
            <a:r>
              <a:rPr lang="en-US" altLang="zh-CN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XX</a:t>
            </a:r>
            <a:r>
              <a:rPr lang="zh-CN" altLang="en-US" sz="1865">
                <a:solidFill>
                  <a:srgbClr val="3E3321"/>
                </a:solidFill>
                <a:latin typeface="微软雅黑" charset="0"/>
                <a:ea typeface="微软雅黑" charset="0"/>
                <a:cs typeface="微软雅黑" charset="0"/>
              </a:rPr>
              <a:t>日</a:t>
            </a:r>
            <a:endParaRPr lang="zh-CN" altLang="en-US" sz="1865">
              <a:solidFill>
                <a:srgbClr val="3E332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pic>
        <p:nvPicPr>
          <p:cNvPr id="3" name="图片 2" descr="未标题-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030" y="1304290"/>
            <a:ext cx="2811145" cy="1000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4665980" y="1632585"/>
            <a:ext cx="6750685" cy="4613275"/>
          </a:xfrm>
          <a:prstGeom prst="rect">
            <a:avLst/>
          </a:prstGeom>
          <a:solidFill>
            <a:schemeClr val="bg2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1398636" y="877204"/>
            <a:ext cx="281813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en-US" altLang="zh-CN" sz="1600">
                <a:solidFill>
                  <a:schemeClr val="accent2">
                    <a:lumMod val="50000"/>
                  </a:schemeClr>
                </a:solidFill>
                <a:latin typeface="微软雅黑" charset="0"/>
                <a:ea typeface="微软雅黑" charset="0"/>
              </a:rPr>
              <a:t>PERSONAL INFORMATION</a:t>
            </a:r>
            <a:endParaRPr lang="en-US" altLang="zh-CN" sz="1600">
              <a:solidFill>
                <a:schemeClr val="accent2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/>
        </p:nvSpPr>
        <p:spPr bwMode="auto">
          <a:xfrm>
            <a:off x="1398636" y="445636"/>
            <a:ext cx="153924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zh-CN" altLang="en-US" sz="2665">
                <a:solidFill>
                  <a:schemeClr val="accent2">
                    <a:lumMod val="50000"/>
                  </a:schemeClr>
                </a:solidFill>
                <a:latin typeface="微软雅黑" charset="0"/>
                <a:ea typeface="微软雅黑" charset="0"/>
              </a:rPr>
              <a:t>个人介绍</a:t>
            </a:r>
            <a:endParaRPr lang="zh-CN" altLang="en-US" sz="2665">
              <a:solidFill>
                <a:schemeClr val="accent2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94424" y="352795"/>
            <a:ext cx="893300" cy="893300"/>
            <a:chOff x="379003" y="176331"/>
            <a:chExt cx="826851" cy="826851"/>
          </a:xfrm>
        </p:grpSpPr>
        <p:sp>
          <p:nvSpPr>
            <p:cNvPr id="17" name="椭圆 16"/>
            <p:cNvSpPr/>
            <p:nvPr/>
          </p:nvSpPr>
          <p:spPr>
            <a:xfrm>
              <a:off x="379003" y="176331"/>
              <a:ext cx="826851" cy="826851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520172" y="333595"/>
              <a:ext cx="544513" cy="601663"/>
            </a:xfrm>
            <a:custGeom>
              <a:avLst/>
              <a:gdLst>
                <a:gd name="T0" fmla="*/ 638 w 638"/>
                <a:gd name="T1" fmla="*/ 669 h 704"/>
                <a:gd name="T2" fmla="*/ 636 w 638"/>
                <a:gd name="T3" fmla="*/ 661 h 704"/>
                <a:gd name="T4" fmla="*/ 445 w 638"/>
                <a:gd name="T5" fmla="*/ 409 h 704"/>
                <a:gd name="T6" fmla="*/ 543 w 638"/>
                <a:gd name="T7" fmla="*/ 224 h 704"/>
                <a:gd name="T8" fmla="*/ 319 w 638"/>
                <a:gd name="T9" fmla="*/ 0 h 704"/>
                <a:gd name="T10" fmla="*/ 95 w 638"/>
                <a:gd name="T11" fmla="*/ 224 h 704"/>
                <a:gd name="T12" fmla="*/ 193 w 638"/>
                <a:gd name="T13" fmla="*/ 409 h 704"/>
                <a:gd name="T14" fmla="*/ 3 w 638"/>
                <a:gd name="T15" fmla="*/ 656 h 704"/>
                <a:gd name="T16" fmla="*/ 0 w 638"/>
                <a:gd name="T17" fmla="*/ 669 h 704"/>
                <a:gd name="T18" fmla="*/ 0 w 638"/>
                <a:gd name="T19" fmla="*/ 672 h 704"/>
                <a:gd name="T20" fmla="*/ 32 w 638"/>
                <a:gd name="T21" fmla="*/ 704 h 704"/>
                <a:gd name="T22" fmla="*/ 64 w 638"/>
                <a:gd name="T23" fmla="*/ 672 h 704"/>
                <a:gd name="T24" fmla="*/ 64 w 638"/>
                <a:gd name="T25" fmla="*/ 672 h 704"/>
                <a:gd name="T26" fmla="*/ 65 w 638"/>
                <a:gd name="T27" fmla="*/ 672 h 704"/>
                <a:gd name="T28" fmla="*/ 311 w 638"/>
                <a:gd name="T29" fmla="*/ 448 h 704"/>
                <a:gd name="T30" fmla="*/ 319 w 638"/>
                <a:gd name="T31" fmla="*/ 448 h 704"/>
                <a:gd name="T32" fmla="*/ 327 w 638"/>
                <a:gd name="T33" fmla="*/ 448 h 704"/>
                <a:gd name="T34" fmla="*/ 573 w 638"/>
                <a:gd name="T35" fmla="*/ 672 h 704"/>
                <a:gd name="T36" fmla="*/ 574 w 638"/>
                <a:gd name="T37" fmla="*/ 672 h 704"/>
                <a:gd name="T38" fmla="*/ 574 w 638"/>
                <a:gd name="T39" fmla="*/ 672 h 704"/>
                <a:gd name="T40" fmla="*/ 606 w 638"/>
                <a:gd name="T41" fmla="*/ 704 h 704"/>
                <a:gd name="T42" fmla="*/ 638 w 638"/>
                <a:gd name="T43" fmla="*/ 672 h 704"/>
                <a:gd name="T44" fmla="*/ 638 w 638"/>
                <a:gd name="T45" fmla="*/ 669 h 704"/>
                <a:gd name="T46" fmla="*/ 319 w 638"/>
                <a:gd name="T47" fmla="*/ 384 h 704"/>
                <a:gd name="T48" fmla="*/ 159 w 638"/>
                <a:gd name="T49" fmla="*/ 224 h 704"/>
                <a:gd name="T50" fmla="*/ 319 w 638"/>
                <a:gd name="T51" fmla="*/ 64 h 704"/>
                <a:gd name="T52" fmla="*/ 479 w 638"/>
                <a:gd name="T53" fmla="*/ 224 h 704"/>
                <a:gd name="T54" fmla="*/ 319 w 638"/>
                <a:gd name="T55" fmla="*/ 384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38" h="704">
                  <a:moveTo>
                    <a:pt x="638" y="669"/>
                  </a:moveTo>
                  <a:cubicBezTo>
                    <a:pt x="638" y="667"/>
                    <a:pt x="637" y="664"/>
                    <a:pt x="636" y="661"/>
                  </a:cubicBezTo>
                  <a:cubicBezTo>
                    <a:pt x="621" y="548"/>
                    <a:pt x="547" y="453"/>
                    <a:pt x="445" y="409"/>
                  </a:cubicBezTo>
                  <a:cubicBezTo>
                    <a:pt x="505" y="369"/>
                    <a:pt x="543" y="301"/>
                    <a:pt x="543" y="224"/>
                  </a:cubicBezTo>
                  <a:cubicBezTo>
                    <a:pt x="543" y="100"/>
                    <a:pt x="443" y="0"/>
                    <a:pt x="319" y="0"/>
                  </a:cubicBezTo>
                  <a:cubicBezTo>
                    <a:pt x="195" y="0"/>
                    <a:pt x="95" y="100"/>
                    <a:pt x="95" y="224"/>
                  </a:cubicBezTo>
                  <a:cubicBezTo>
                    <a:pt x="95" y="301"/>
                    <a:pt x="134" y="369"/>
                    <a:pt x="193" y="409"/>
                  </a:cubicBezTo>
                  <a:cubicBezTo>
                    <a:pt x="93" y="452"/>
                    <a:pt x="20" y="545"/>
                    <a:pt x="3" y="656"/>
                  </a:cubicBezTo>
                  <a:cubicBezTo>
                    <a:pt x="1" y="660"/>
                    <a:pt x="0" y="665"/>
                    <a:pt x="0" y="669"/>
                  </a:cubicBezTo>
                  <a:cubicBezTo>
                    <a:pt x="0" y="672"/>
                    <a:pt x="0" y="672"/>
                    <a:pt x="0" y="672"/>
                  </a:cubicBezTo>
                  <a:cubicBezTo>
                    <a:pt x="0" y="690"/>
                    <a:pt x="15" y="704"/>
                    <a:pt x="32" y="704"/>
                  </a:cubicBezTo>
                  <a:cubicBezTo>
                    <a:pt x="50" y="704"/>
                    <a:pt x="64" y="690"/>
                    <a:pt x="64" y="672"/>
                  </a:cubicBezTo>
                  <a:cubicBezTo>
                    <a:pt x="64" y="672"/>
                    <a:pt x="64" y="672"/>
                    <a:pt x="64" y="672"/>
                  </a:cubicBezTo>
                  <a:cubicBezTo>
                    <a:pt x="65" y="672"/>
                    <a:pt x="65" y="672"/>
                    <a:pt x="65" y="672"/>
                  </a:cubicBezTo>
                  <a:cubicBezTo>
                    <a:pt x="80" y="548"/>
                    <a:pt x="184" y="452"/>
                    <a:pt x="311" y="448"/>
                  </a:cubicBezTo>
                  <a:cubicBezTo>
                    <a:pt x="314" y="448"/>
                    <a:pt x="316" y="448"/>
                    <a:pt x="319" y="448"/>
                  </a:cubicBezTo>
                  <a:cubicBezTo>
                    <a:pt x="322" y="448"/>
                    <a:pt x="324" y="448"/>
                    <a:pt x="327" y="448"/>
                  </a:cubicBezTo>
                  <a:cubicBezTo>
                    <a:pt x="454" y="452"/>
                    <a:pt x="558" y="548"/>
                    <a:pt x="573" y="672"/>
                  </a:cubicBezTo>
                  <a:cubicBezTo>
                    <a:pt x="574" y="672"/>
                    <a:pt x="574" y="672"/>
                    <a:pt x="574" y="672"/>
                  </a:cubicBezTo>
                  <a:cubicBezTo>
                    <a:pt x="574" y="672"/>
                    <a:pt x="574" y="672"/>
                    <a:pt x="574" y="672"/>
                  </a:cubicBezTo>
                  <a:cubicBezTo>
                    <a:pt x="574" y="690"/>
                    <a:pt x="588" y="704"/>
                    <a:pt x="606" y="704"/>
                  </a:cubicBezTo>
                  <a:cubicBezTo>
                    <a:pt x="624" y="704"/>
                    <a:pt x="638" y="690"/>
                    <a:pt x="638" y="672"/>
                  </a:cubicBezTo>
                  <a:lnTo>
                    <a:pt x="638" y="669"/>
                  </a:lnTo>
                  <a:close/>
                  <a:moveTo>
                    <a:pt x="319" y="384"/>
                  </a:moveTo>
                  <a:cubicBezTo>
                    <a:pt x="231" y="384"/>
                    <a:pt x="159" y="312"/>
                    <a:pt x="159" y="224"/>
                  </a:cubicBezTo>
                  <a:cubicBezTo>
                    <a:pt x="159" y="135"/>
                    <a:pt x="231" y="64"/>
                    <a:pt x="319" y="64"/>
                  </a:cubicBezTo>
                  <a:cubicBezTo>
                    <a:pt x="407" y="64"/>
                    <a:pt x="479" y="135"/>
                    <a:pt x="479" y="224"/>
                  </a:cubicBezTo>
                  <a:cubicBezTo>
                    <a:pt x="479" y="312"/>
                    <a:pt x="407" y="384"/>
                    <a:pt x="319" y="3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cxnSp>
        <p:nvCxnSpPr>
          <p:cNvPr id="19" name="直接连接符 18"/>
          <p:cNvCxnSpPr/>
          <p:nvPr/>
        </p:nvCxnSpPr>
        <p:spPr>
          <a:xfrm>
            <a:off x="3012753" y="708989"/>
            <a:ext cx="8686379" cy="7561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267325" y="2630805"/>
            <a:ext cx="5547995" cy="20097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sz="2400" dirty="0">
                <a:solidFill>
                  <a:schemeClr val="accent5">
                    <a:lumMod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 sz="2400">
              <a:solidFill>
                <a:schemeClr val="accent2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4" name="图片 3" descr="IMG_2191"/>
          <p:cNvPicPr>
            <a:picLocks noChangeAspect="1"/>
          </p:cNvPicPr>
          <p:nvPr/>
        </p:nvPicPr>
        <p:blipFill>
          <a:blip r:embed="rId2"/>
          <a:srcRect l="31904" t="2575" r="28439" b="7288"/>
          <a:stretch>
            <a:fillRect/>
          </a:stretch>
        </p:blipFill>
        <p:spPr>
          <a:xfrm>
            <a:off x="948055" y="1632585"/>
            <a:ext cx="3281045" cy="4613275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4400550" cy="6858000"/>
          </a:xfrm>
          <a:prstGeom prst="rect">
            <a:avLst/>
          </a:prstGeom>
          <a:blipFill rotWithShape="1">
            <a:blip r:embed="rId2"/>
            <a:stretch>
              <a:fillRect b="-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" name="矩形 8"/>
          <p:cNvSpPr/>
          <p:nvPr/>
        </p:nvSpPr>
        <p:spPr>
          <a:xfrm>
            <a:off x="-635" y="1857375"/>
            <a:ext cx="4401185" cy="2932430"/>
          </a:xfrm>
          <a:prstGeom prst="rect">
            <a:avLst/>
          </a:prstGeom>
          <a:solidFill>
            <a:schemeClr val="accent4">
              <a:lumMod val="40000"/>
              <a:lumOff val="6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15" name="矩形 14"/>
          <p:cNvSpPr/>
          <p:nvPr/>
        </p:nvSpPr>
        <p:spPr bwMode="auto">
          <a:xfrm>
            <a:off x="892702" y="2390365"/>
            <a:ext cx="2548890" cy="13220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8000" b="1" kern="100">
                <a:solidFill>
                  <a:schemeClr val="bg1"/>
                </a:solidFill>
                <a:latin typeface="微软雅黑" charset="-122"/>
                <a:ea typeface="微软雅黑" charset="-122"/>
                <a:cs typeface="Times New Roman" panose="02020603050405020304" pitchFamily="18" charset="0"/>
              </a:rPr>
              <a:t>目 录</a:t>
            </a:r>
            <a:endParaRPr lang="zh-CN" altLang="en-US" sz="8000" b="1" kern="100">
              <a:solidFill>
                <a:schemeClr val="bg1"/>
              </a:solidFill>
              <a:latin typeface="微软雅黑" charset="-122"/>
              <a:ea typeface="微软雅黑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 bwMode="auto">
          <a:xfrm>
            <a:off x="987000" y="3618339"/>
            <a:ext cx="234950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200" kern="100">
                <a:solidFill>
                  <a:schemeClr val="bg1"/>
                </a:solidFill>
                <a:latin typeface="+mj-lt"/>
                <a:ea typeface="微软雅黑" charset="-122"/>
                <a:cs typeface="Times New Roman" panose="02020603050405020304" pitchFamily="18" charset="0"/>
              </a:rPr>
              <a:t>CONTENTS</a:t>
            </a:r>
            <a:endParaRPr lang="zh-CN" altLang="en-US" sz="3200" kern="100">
              <a:solidFill>
                <a:schemeClr val="bg1"/>
              </a:solidFill>
              <a:latin typeface="+mj-lt"/>
              <a:ea typeface="微软雅黑" charset="-122"/>
              <a:cs typeface="Times New Roman" panose="02020603050405020304" pitchFamily="18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5680075" y="776650"/>
            <a:ext cx="840828" cy="84082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735">
                <a:latin typeface="+mj-lt"/>
              </a:rPr>
              <a:t>1</a:t>
            </a:r>
            <a:endParaRPr lang="zh-CN" altLang="en-US" sz="3735">
              <a:latin typeface="+mj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690261" y="898543"/>
            <a:ext cx="2926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2495">
              <a:defRPr/>
            </a:pPr>
            <a:r>
              <a:rPr lang="zh-CN" altLang="en-US" sz="3600">
                <a:solidFill>
                  <a:schemeClr val="accent2">
                    <a:lumMod val="50000"/>
                  </a:schemeClr>
                </a:solidFill>
                <a:latin typeface="微软雅黑" charset="0"/>
                <a:ea typeface="微软雅黑" charset="0"/>
              </a:rPr>
              <a:t>思想篇—允公</a:t>
            </a:r>
            <a:endParaRPr lang="zh-CN" altLang="en-US" sz="3600">
              <a:solidFill>
                <a:schemeClr val="accent2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680075" y="2239107"/>
            <a:ext cx="840828" cy="84082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735">
                <a:latin typeface="+mj-lt"/>
              </a:rPr>
              <a:t>2</a:t>
            </a:r>
            <a:endParaRPr lang="zh-CN" altLang="en-US" sz="3735">
              <a:latin typeface="+mj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690261" y="2426047"/>
            <a:ext cx="2926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2495">
              <a:defRPr/>
            </a:pPr>
            <a:r>
              <a:rPr lang="zh-CN" altLang="en-US" sz="3600">
                <a:solidFill>
                  <a:schemeClr val="accent2">
                    <a:lumMod val="50000"/>
                  </a:schemeClr>
                </a:solidFill>
                <a:latin typeface="微软雅黑" charset="0"/>
                <a:ea typeface="微软雅黑" charset="0"/>
              </a:rPr>
              <a:t>学习篇—允能</a:t>
            </a:r>
            <a:endParaRPr lang="zh-CN" altLang="en-US" sz="3600">
              <a:solidFill>
                <a:schemeClr val="accent2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5680075" y="3701564"/>
            <a:ext cx="840828" cy="84082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735">
                <a:latin typeface="+mj-lt"/>
              </a:rPr>
              <a:t>3</a:t>
            </a:r>
            <a:endParaRPr lang="zh-CN" altLang="en-US" sz="3735">
              <a:latin typeface="+mj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690261" y="3855980"/>
            <a:ext cx="2926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2495">
              <a:defRPr/>
            </a:pPr>
            <a:r>
              <a:rPr lang="zh-CN" altLang="en-US" sz="3600">
                <a:solidFill>
                  <a:schemeClr val="accent2">
                    <a:lumMod val="50000"/>
                  </a:schemeClr>
                </a:solidFill>
                <a:latin typeface="微软雅黑" charset="0"/>
                <a:ea typeface="微软雅黑" charset="0"/>
              </a:rPr>
              <a:t>生活篇—日新</a:t>
            </a:r>
            <a:endParaRPr lang="zh-CN" altLang="en-US" sz="3600">
              <a:solidFill>
                <a:schemeClr val="accent2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680075" y="5164022"/>
            <a:ext cx="840828" cy="84082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735">
                <a:latin typeface="+mj-lt"/>
              </a:rPr>
              <a:t>4</a:t>
            </a:r>
            <a:endParaRPr lang="zh-CN" altLang="en-US" sz="3735">
              <a:latin typeface="+mj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690261" y="5285915"/>
            <a:ext cx="29260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2495">
              <a:defRPr/>
            </a:pPr>
            <a:r>
              <a:rPr lang="zh-CN" altLang="en-US" sz="3600">
                <a:solidFill>
                  <a:schemeClr val="accent2">
                    <a:lumMod val="50000"/>
                  </a:schemeClr>
                </a:solidFill>
                <a:latin typeface="微软雅黑" charset="0"/>
                <a:ea typeface="微软雅黑" charset="0"/>
              </a:rPr>
              <a:t>科研篇—月异</a:t>
            </a:r>
            <a:endParaRPr lang="zh-CN" altLang="en-US" sz="3600">
              <a:solidFill>
                <a:schemeClr val="accent2">
                  <a:lumMod val="50000"/>
                </a:schemeClr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158151" y="4263995"/>
            <a:ext cx="28027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920875"/>
            <a:ext cx="8214360" cy="3046730"/>
          </a:xfrm>
          <a:prstGeom prst="rect">
            <a:avLst/>
          </a:prstGeom>
          <a:solidFill>
            <a:schemeClr val="accent2">
              <a:lumMod val="20000"/>
              <a:lumOff val="8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1257581" y="2549241"/>
            <a:ext cx="567690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b="1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思想篇</a:t>
            </a:r>
            <a:r>
              <a:rPr lang="en-US" altLang="zh-CN" sz="7200" b="1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—</a:t>
            </a:r>
            <a:r>
              <a:rPr lang="zh-CN" altLang="en-US" sz="7200" b="1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允公</a:t>
            </a:r>
            <a:endParaRPr lang="zh-CN" altLang="en-US" sz="7200" b="1">
              <a:solidFill>
                <a:schemeClr val="accent4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57933" y="3748598"/>
            <a:ext cx="5576570" cy="6661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735">
                <a:solidFill>
                  <a:schemeClr val="accent4">
                    <a:lumMod val="75000"/>
                  </a:schemeClr>
                </a:solidFill>
                <a:latin typeface="+mj-lt"/>
              </a:rPr>
              <a:t>IDEOLOGICAL ASPECT</a:t>
            </a:r>
            <a:endParaRPr lang="en-US" altLang="zh-CN" sz="3735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39185" y="2272861"/>
            <a:ext cx="741781" cy="231227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1398636" y="836564"/>
            <a:ext cx="249110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en-US" altLang="zh-CN" sz="1600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</a:rPr>
              <a:t>IDEOLOGICAL ASPECT</a:t>
            </a:r>
            <a:endParaRPr lang="en-US" altLang="zh-CN" sz="1600">
              <a:solidFill>
                <a:schemeClr val="accent4">
                  <a:lumMod val="7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1398636" y="348269"/>
            <a:ext cx="221742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zh-CN" altLang="en-US" sz="2665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</a:rPr>
              <a:t>思想篇</a:t>
            </a:r>
            <a:r>
              <a:rPr lang="en-US" altLang="zh-CN" sz="2665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</a:rPr>
              <a:t>—</a:t>
            </a:r>
            <a:r>
              <a:rPr lang="zh-CN" altLang="en-US" sz="2665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</a:rPr>
              <a:t>允公</a:t>
            </a:r>
            <a:endParaRPr lang="zh-CN" altLang="en-US" sz="2665">
              <a:solidFill>
                <a:schemeClr val="accent4">
                  <a:lumMod val="7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422787" y="284638"/>
            <a:ext cx="893300" cy="8933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7" name="直接连接符 16"/>
          <p:cNvCxnSpPr/>
          <p:nvPr/>
        </p:nvCxnSpPr>
        <p:spPr>
          <a:xfrm>
            <a:off x="4252326" y="601886"/>
            <a:ext cx="8002431" cy="7561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2"/>
          <p:cNvGrpSpPr>
            <a:grpSpLocks noChangeAspect="1"/>
          </p:cNvGrpSpPr>
          <p:nvPr/>
        </p:nvGrpSpPr>
        <p:grpSpPr bwMode="auto">
          <a:xfrm>
            <a:off x="603747" y="500971"/>
            <a:ext cx="513224" cy="460633"/>
            <a:chOff x="2211" y="1420"/>
            <a:chExt cx="283" cy="254"/>
          </a:xfrm>
          <a:solidFill>
            <a:schemeClr val="bg1"/>
          </a:solidFill>
        </p:grpSpPr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2211" y="1420"/>
              <a:ext cx="150" cy="254"/>
            </a:xfrm>
            <a:custGeom>
              <a:avLst/>
              <a:gdLst>
                <a:gd name="T0" fmla="*/ 400 w 425"/>
                <a:gd name="T1" fmla="*/ 720 h 720"/>
                <a:gd name="T2" fmla="*/ 395 w 425"/>
                <a:gd name="T3" fmla="*/ 720 h 720"/>
                <a:gd name="T4" fmla="*/ 20 w 425"/>
                <a:gd name="T5" fmla="*/ 620 h 720"/>
                <a:gd name="T6" fmla="*/ 0 w 425"/>
                <a:gd name="T7" fmla="*/ 595 h 720"/>
                <a:gd name="T8" fmla="*/ 0 w 425"/>
                <a:gd name="T9" fmla="*/ 25 h 720"/>
                <a:gd name="T10" fmla="*/ 10 w 425"/>
                <a:gd name="T11" fmla="*/ 5 h 720"/>
                <a:gd name="T12" fmla="*/ 30 w 425"/>
                <a:gd name="T13" fmla="*/ 0 h 720"/>
                <a:gd name="T14" fmla="*/ 405 w 425"/>
                <a:gd name="T15" fmla="*/ 100 h 720"/>
                <a:gd name="T16" fmla="*/ 425 w 425"/>
                <a:gd name="T17" fmla="*/ 125 h 720"/>
                <a:gd name="T18" fmla="*/ 425 w 425"/>
                <a:gd name="T19" fmla="*/ 695 h 720"/>
                <a:gd name="T20" fmla="*/ 415 w 425"/>
                <a:gd name="T21" fmla="*/ 715 h 720"/>
                <a:gd name="T22" fmla="*/ 400 w 425"/>
                <a:gd name="T23" fmla="*/ 720 h 720"/>
                <a:gd name="T24" fmla="*/ 50 w 425"/>
                <a:gd name="T25" fmla="*/ 575 h 720"/>
                <a:gd name="T26" fmla="*/ 375 w 425"/>
                <a:gd name="T27" fmla="*/ 660 h 720"/>
                <a:gd name="T28" fmla="*/ 375 w 425"/>
                <a:gd name="T29" fmla="*/ 145 h 720"/>
                <a:gd name="T30" fmla="*/ 50 w 425"/>
                <a:gd name="T31" fmla="*/ 55 h 720"/>
                <a:gd name="T32" fmla="*/ 50 w 425"/>
                <a:gd name="T33" fmla="*/ 57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0">
                  <a:moveTo>
                    <a:pt x="400" y="720"/>
                  </a:moveTo>
                  <a:cubicBezTo>
                    <a:pt x="395" y="720"/>
                    <a:pt x="395" y="720"/>
                    <a:pt x="395" y="720"/>
                  </a:cubicBezTo>
                  <a:cubicBezTo>
                    <a:pt x="20" y="620"/>
                    <a:pt x="20" y="620"/>
                    <a:pt x="20" y="620"/>
                  </a:cubicBezTo>
                  <a:cubicBezTo>
                    <a:pt x="10" y="620"/>
                    <a:pt x="0" y="610"/>
                    <a:pt x="0" y="59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5"/>
                    <a:pt x="5" y="10"/>
                    <a:pt x="10" y="5"/>
                  </a:cubicBezTo>
                  <a:cubicBezTo>
                    <a:pt x="15" y="0"/>
                    <a:pt x="25" y="0"/>
                    <a:pt x="30" y="0"/>
                  </a:cubicBezTo>
                  <a:cubicBezTo>
                    <a:pt x="405" y="100"/>
                    <a:pt x="405" y="100"/>
                    <a:pt x="405" y="100"/>
                  </a:cubicBezTo>
                  <a:cubicBezTo>
                    <a:pt x="415" y="105"/>
                    <a:pt x="425" y="115"/>
                    <a:pt x="425" y="125"/>
                  </a:cubicBezTo>
                  <a:cubicBezTo>
                    <a:pt x="425" y="695"/>
                    <a:pt x="425" y="695"/>
                    <a:pt x="425" y="695"/>
                  </a:cubicBezTo>
                  <a:cubicBezTo>
                    <a:pt x="425" y="705"/>
                    <a:pt x="420" y="710"/>
                    <a:pt x="415" y="715"/>
                  </a:cubicBezTo>
                  <a:cubicBezTo>
                    <a:pt x="410" y="720"/>
                    <a:pt x="405" y="720"/>
                    <a:pt x="400" y="720"/>
                  </a:cubicBezTo>
                  <a:close/>
                  <a:moveTo>
                    <a:pt x="50" y="575"/>
                  </a:moveTo>
                  <a:cubicBezTo>
                    <a:pt x="375" y="660"/>
                    <a:pt x="375" y="660"/>
                    <a:pt x="375" y="660"/>
                  </a:cubicBezTo>
                  <a:cubicBezTo>
                    <a:pt x="375" y="145"/>
                    <a:pt x="375" y="145"/>
                    <a:pt x="375" y="14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50" y="575"/>
                    <a:pt x="50" y="575"/>
                    <a:pt x="50" y="5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2239" y="1420"/>
              <a:ext cx="255" cy="254"/>
            </a:xfrm>
            <a:custGeom>
              <a:avLst/>
              <a:gdLst>
                <a:gd name="T0" fmla="*/ 320 w 720"/>
                <a:gd name="T1" fmla="*/ 720 h 720"/>
                <a:gd name="T2" fmla="*/ 305 w 720"/>
                <a:gd name="T3" fmla="*/ 715 h 720"/>
                <a:gd name="T4" fmla="*/ 295 w 720"/>
                <a:gd name="T5" fmla="*/ 695 h 720"/>
                <a:gd name="T6" fmla="*/ 295 w 720"/>
                <a:gd name="T7" fmla="*/ 125 h 720"/>
                <a:gd name="T8" fmla="*/ 315 w 720"/>
                <a:gd name="T9" fmla="*/ 100 h 720"/>
                <a:gd name="T10" fmla="*/ 690 w 720"/>
                <a:gd name="T11" fmla="*/ 0 h 720"/>
                <a:gd name="T12" fmla="*/ 710 w 720"/>
                <a:gd name="T13" fmla="*/ 5 h 720"/>
                <a:gd name="T14" fmla="*/ 720 w 720"/>
                <a:gd name="T15" fmla="*/ 25 h 720"/>
                <a:gd name="T16" fmla="*/ 720 w 720"/>
                <a:gd name="T17" fmla="*/ 595 h 720"/>
                <a:gd name="T18" fmla="*/ 700 w 720"/>
                <a:gd name="T19" fmla="*/ 620 h 720"/>
                <a:gd name="T20" fmla="*/ 325 w 720"/>
                <a:gd name="T21" fmla="*/ 720 h 720"/>
                <a:gd name="T22" fmla="*/ 320 w 720"/>
                <a:gd name="T23" fmla="*/ 720 h 720"/>
                <a:gd name="T24" fmla="*/ 345 w 720"/>
                <a:gd name="T25" fmla="*/ 145 h 720"/>
                <a:gd name="T26" fmla="*/ 345 w 720"/>
                <a:gd name="T27" fmla="*/ 665 h 720"/>
                <a:gd name="T28" fmla="*/ 670 w 720"/>
                <a:gd name="T29" fmla="*/ 580 h 720"/>
                <a:gd name="T30" fmla="*/ 670 w 720"/>
                <a:gd name="T31" fmla="*/ 55 h 720"/>
                <a:gd name="T32" fmla="*/ 345 w 720"/>
                <a:gd name="T33" fmla="*/ 145 h 720"/>
                <a:gd name="T34" fmla="*/ 135 w 720"/>
                <a:gd name="T35" fmla="*/ 225 h 720"/>
                <a:gd name="T36" fmla="*/ 165 w 720"/>
                <a:gd name="T37" fmla="*/ 320 h 720"/>
                <a:gd name="T38" fmla="*/ 265 w 720"/>
                <a:gd name="T39" fmla="*/ 320 h 720"/>
                <a:gd name="T40" fmla="*/ 180 w 720"/>
                <a:gd name="T41" fmla="*/ 380 h 720"/>
                <a:gd name="T42" fmla="*/ 215 w 720"/>
                <a:gd name="T43" fmla="*/ 475 h 720"/>
                <a:gd name="T44" fmla="*/ 135 w 720"/>
                <a:gd name="T45" fmla="*/ 415 h 720"/>
                <a:gd name="T46" fmla="*/ 50 w 720"/>
                <a:gd name="T47" fmla="*/ 475 h 720"/>
                <a:gd name="T48" fmla="*/ 85 w 720"/>
                <a:gd name="T49" fmla="*/ 380 h 720"/>
                <a:gd name="T50" fmla="*/ 0 w 720"/>
                <a:gd name="T51" fmla="*/ 320 h 720"/>
                <a:gd name="T52" fmla="*/ 100 w 720"/>
                <a:gd name="T53" fmla="*/ 320 h 720"/>
                <a:gd name="T54" fmla="*/ 135 w 720"/>
                <a:gd name="T55" fmla="*/ 22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20" h="720">
                  <a:moveTo>
                    <a:pt x="320" y="720"/>
                  </a:moveTo>
                  <a:cubicBezTo>
                    <a:pt x="315" y="720"/>
                    <a:pt x="310" y="720"/>
                    <a:pt x="305" y="715"/>
                  </a:cubicBezTo>
                  <a:cubicBezTo>
                    <a:pt x="300" y="710"/>
                    <a:pt x="295" y="705"/>
                    <a:pt x="295" y="695"/>
                  </a:cubicBezTo>
                  <a:cubicBezTo>
                    <a:pt x="295" y="125"/>
                    <a:pt x="295" y="125"/>
                    <a:pt x="295" y="125"/>
                  </a:cubicBezTo>
                  <a:cubicBezTo>
                    <a:pt x="295" y="115"/>
                    <a:pt x="305" y="105"/>
                    <a:pt x="315" y="100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700" y="0"/>
                    <a:pt x="705" y="0"/>
                    <a:pt x="710" y="5"/>
                  </a:cubicBezTo>
                  <a:cubicBezTo>
                    <a:pt x="715" y="10"/>
                    <a:pt x="720" y="15"/>
                    <a:pt x="720" y="25"/>
                  </a:cubicBezTo>
                  <a:cubicBezTo>
                    <a:pt x="720" y="595"/>
                    <a:pt x="720" y="595"/>
                    <a:pt x="720" y="595"/>
                  </a:cubicBezTo>
                  <a:cubicBezTo>
                    <a:pt x="720" y="605"/>
                    <a:pt x="710" y="615"/>
                    <a:pt x="700" y="620"/>
                  </a:cubicBezTo>
                  <a:cubicBezTo>
                    <a:pt x="325" y="720"/>
                    <a:pt x="325" y="720"/>
                    <a:pt x="325" y="720"/>
                  </a:cubicBezTo>
                  <a:lnTo>
                    <a:pt x="320" y="720"/>
                  </a:lnTo>
                  <a:close/>
                  <a:moveTo>
                    <a:pt x="345" y="145"/>
                  </a:moveTo>
                  <a:cubicBezTo>
                    <a:pt x="345" y="665"/>
                    <a:pt x="345" y="665"/>
                    <a:pt x="345" y="665"/>
                  </a:cubicBezTo>
                  <a:cubicBezTo>
                    <a:pt x="670" y="580"/>
                    <a:pt x="670" y="580"/>
                    <a:pt x="670" y="580"/>
                  </a:cubicBezTo>
                  <a:cubicBezTo>
                    <a:pt x="670" y="55"/>
                    <a:pt x="670" y="55"/>
                    <a:pt x="670" y="55"/>
                  </a:cubicBezTo>
                  <a:lnTo>
                    <a:pt x="345" y="145"/>
                  </a:lnTo>
                  <a:close/>
                  <a:moveTo>
                    <a:pt x="135" y="225"/>
                  </a:moveTo>
                  <a:cubicBezTo>
                    <a:pt x="165" y="320"/>
                    <a:pt x="165" y="320"/>
                    <a:pt x="165" y="320"/>
                  </a:cubicBezTo>
                  <a:cubicBezTo>
                    <a:pt x="265" y="320"/>
                    <a:pt x="265" y="320"/>
                    <a:pt x="265" y="320"/>
                  </a:cubicBezTo>
                  <a:cubicBezTo>
                    <a:pt x="180" y="380"/>
                    <a:pt x="180" y="380"/>
                    <a:pt x="180" y="380"/>
                  </a:cubicBezTo>
                  <a:cubicBezTo>
                    <a:pt x="215" y="475"/>
                    <a:pt x="215" y="475"/>
                    <a:pt x="215" y="475"/>
                  </a:cubicBezTo>
                  <a:cubicBezTo>
                    <a:pt x="135" y="415"/>
                    <a:pt x="135" y="415"/>
                    <a:pt x="135" y="415"/>
                  </a:cubicBezTo>
                  <a:cubicBezTo>
                    <a:pt x="50" y="475"/>
                    <a:pt x="50" y="475"/>
                    <a:pt x="50" y="475"/>
                  </a:cubicBezTo>
                  <a:cubicBezTo>
                    <a:pt x="85" y="380"/>
                    <a:pt x="85" y="380"/>
                    <a:pt x="85" y="38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100" y="320"/>
                    <a:pt x="100" y="320"/>
                    <a:pt x="100" y="320"/>
                  </a:cubicBezTo>
                  <a:lnTo>
                    <a:pt x="135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2382" y="1483"/>
              <a:ext cx="80" cy="132"/>
            </a:xfrm>
            <a:custGeom>
              <a:avLst/>
              <a:gdLst>
                <a:gd name="T0" fmla="*/ 30 w 225"/>
                <a:gd name="T1" fmla="*/ 100 h 375"/>
                <a:gd name="T2" fmla="*/ 5 w 225"/>
                <a:gd name="T3" fmla="*/ 80 h 375"/>
                <a:gd name="T4" fmla="*/ 20 w 225"/>
                <a:gd name="T5" fmla="*/ 50 h 375"/>
                <a:gd name="T6" fmla="*/ 185 w 225"/>
                <a:gd name="T7" fmla="*/ 5 h 375"/>
                <a:gd name="T8" fmla="*/ 215 w 225"/>
                <a:gd name="T9" fmla="*/ 25 h 375"/>
                <a:gd name="T10" fmla="*/ 195 w 225"/>
                <a:gd name="T11" fmla="*/ 55 h 375"/>
                <a:gd name="T12" fmla="*/ 30 w 225"/>
                <a:gd name="T13" fmla="*/ 100 h 375"/>
                <a:gd name="T14" fmla="*/ 30 w 225"/>
                <a:gd name="T15" fmla="*/ 100 h 375"/>
                <a:gd name="T16" fmla="*/ 30 w 225"/>
                <a:gd name="T17" fmla="*/ 235 h 375"/>
                <a:gd name="T18" fmla="*/ 5 w 225"/>
                <a:gd name="T19" fmla="*/ 215 h 375"/>
                <a:gd name="T20" fmla="*/ 25 w 225"/>
                <a:gd name="T21" fmla="*/ 185 h 375"/>
                <a:gd name="T22" fmla="*/ 190 w 225"/>
                <a:gd name="T23" fmla="*/ 140 h 375"/>
                <a:gd name="T24" fmla="*/ 220 w 225"/>
                <a:gd name="T25" fmla="*/ 160 h 375"/>
                <a:gd name="T26" fmla="*/ 200 w 225"/>
                <a:gd name="T27" fmla="*/ 190 h 375"/>
                <a:gd name="T28" fmla="*/ 35 w 225"/>
                <a:gd name="T29" fmla="*/ 235 h 375"/>
                <a:gd name="T30" fmla="*/ 30 w 225"/>
                <a:gd name="T31" fmla="*/ 235 h 375"/>
                <a:gd name="T32" fmla="*/ 30 w 225"/>
                <a:gd name="T33" fmla="*/ 375 h 375"/>
                <a:gd name="T34" fmla="*/ 5 w 225"/>
                <a:gd name="T35" fmla="*/ 355 h 375"/>
                <a:gd name="T36" fmla="*/ 25 w 225"/>
                <a:gd name="T37" fmla="*/ 325 h 375"/>
                <a:gd name="T38" fmla="*/ 190 w 225"/>
                <a:gd name="T39" fmla="*/ 280 h 375"/>
                <a:gd name="T40" fmla="*/ 220 w 225"/>
                <a:gd name="T41" fmla="*/ 300 h 375"/>
                <a:gd name="T42" fmla="*/ 200 w 225"/>
                <a:gd name="T43" fmla="*/ 330 h 375"/>
                <a:gd name="T44" fmla="*/ 35 w 225"/>
                <a:gd name="T45" fmla="*/ 375 h 375"/>
                <a:gd name="T46" fmla="*/ 30 w 225"/>
                <a:gd name="T47" fmla="*/ 37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5" h="375">
                  <a:moveTo>
                    <a:pt x="30" y="100"/>
                  </a:moveTo>
                  <a:cubicBezTo>
                    <a:pt x="20" y="100"/>
                    <a:pt x="10" y="95"/>
                    <a:pt x="5" y="80"/>
                  </a:cubicBezTo>
                  <a:cubicBezTo>
                    <a:pt x="0" y="65"/>
                    <a:pt x="10" y="55"/>
                    <a:pt x="20" y="5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200" y="0"/>
                    <a:pt x="210" y="10"/>
                    <a:pt x="215" y="25"/>
                  </a:cubicBezTo>
                  <a:cubicBezTo>
                    <a:pt x="220" y="40"/>
                    <a:pt x="210" y="50"/>
                    <a:pt x="195" y="55"/>
                  </a:cubicBezTo>
                  <a:cubicBezTo>
                    <a:pt x="30" y="100"/>
                    <a:pt x="30" y="100"/>
                    <a:pt x="30" y="100"/>
                  </a:cubicBezTo>
                  <a:cubicBezTo>
                    <a:pt x="35" y="100"/>
                    <a:pt x="30" y="100"/>
                    <a:pt x="30" y="100"/>
                  </a:cubicBezTo>
                  <a:close/>
                  <a:moveTo>
                    <a:pt x="30" y="235"/>
                  </a:moveTo>
                  <a:cubicBezTo>
                    <a:pt x="15" y="235"/>
                    <a:pt x="5" y="230"/>
                    <a:pt x="5" y="215"/>
                  </a:cubicBezTo>
                  <a:cubicBezTo>
                    <a:pt x="0" y="200"/>
                    <a:pt x="10" y="190"/>
                    <a:pt x="25" y="185"/>
                  </a:cubicBezTo>
                  <a:cubicBezTo>
                    <a:pt x="190" y="140"/>
                    <a:pt x="190" y="140"/>
                    <a:pt x="190" y="140"/>
                  </a:cubicBezTo>
                  <a:cubicBezTo>
                    <a:pt x="205" y="135"/>
                    <a:pt x="215" y="145"/>
                    <a:pt x="220" y="160"/>
                  </a:cubicBezTo>
                  <a:cubicBezTo>
                    <a:pt x="225" y="175"/>
                    <a:pt x="215" y="185"/>
                    <a:pt x="200" y="190"/>
                  </a:cubicBezTo>
                  <a:cubicBezTo>
                    <a:pt x="35" y="235"/>
                    <a:pt x="35" y="235"/>
                    <a:pt x="35" y="235"/>
                  </a:cubicBezTo>
                  <a:lnTo>
                    <a:pt x="30" y="235"/>
                  </a:lnTo>
                  <a:close/>
                  <a:moveTo>
                    <a:pt x="30" y="375"/>
                  </a:moveTo>
                  <a:cubicBezTo>
                    <a:pt x="20" y="375"/>
                    <a:pt x="10" y="370"/>
                    <a:pt x="5" y="355"/>
                  </a:cubicBezTo>
                  <a:cubicBezTo>
                    <a:pt x="0" y="340"/>
                    <a:pt x="10" y="330"/>
                    <a:pt x="25" y="325"/>
                  </a:cubicBezTo>
                  <a:cubicBezTo>
                    <a:pt x="190" y="280"/>
                    <a:pt x="190" y="280"/>
                    <a:pt x="190" y="280"/>
                  </a:cubicBezTo>
                  <a:cubicBezTo>
                    <a:pt x="205" y="275"/>
                    <a:pt x="215" y="285"/>
                    <a:pt x="220" y="300"/>
                  </a:cubicBezTo>
                  <a:cubicBezTo>
                    <a:pt x="225" y="315"/>
                    <a:pt x="215" y="325"/>
                    <a:pt x="200" y="330"/>
                  </a:cubicBezTo>
                  <a:cubicBezTo>
                    <a:pt x="35" y="375"/>
                    <a:pt x="35" y="375"/>
                    <a:pt x="35" y="375"/>
                  </a:cubicBezTo>
                  <a:cubicBezTo>
                    <a:pt x="35" y="370"/>
                    <a:pt x="30" y="375"/>
                    <a:pt x="30" y="3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35" name="任意多边形 34"/>
          <p:cNvSpPr/>
          <p:nvPr/>
        </p:nvSpPr>
        <p:spPr>
          <a:xfrm>
            <a:off x="5199341" y="2950718"/>
            <a:ext cx="1842847" cy="1842833"/>
          </a:xfrm>
          <a:custGeom>
            <a:avLst/>
            <a:gdLst>
              <a:gd name="connsiteX0" fmla="*/ 0 w 1533837"/>
              <a:gd name="connsiteY0" fmla="*/ 766913 h 1533826"/>
              <a:gd name="connsiteX1" fmla="*/ 766919 w 1533837"/>
              <a:gd name="connsiteY1" fmla="*/ 0 h 1533826"/>
              <a:gd name="connsiteX2" fmla="*/ 1533838 w 1533837"/>
              <a:gd name="connsiteY2" fmla="*/ 766913 h 1533826"/>
              <a:gd name="connsiteX3" fmla="*/ 766919 w 1533837"/>
              <a:gd name="connsiteY3" fmla="*/ 1533826 h 1533826"/>
              <a:gd name="connsiteX4" fmla="*/ 0 w 1533837"/>
              <a:gd name="connsiteY4" fmla="*/ 766913 h 1533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3837" h="1533826">
                <a:moveTo>
                  <a:pt x="0" y="766913"/>
                </a:moveTo>
                <a:cubicBezTo>
                  <a:pt x="0" y="343359"/>
                  <a:pt x="343361" y="0"/>
                  <a:pt x="766919" y="0"/>
                </a:cubicBezTo>
                <a:cubicBezTo>
                  <a:pt x="1190477" y="0"/>
                  <a:pt x="1533838" y="343359"/>
                  <a:pt x="1533838" y="766913"/>
                </a:cubicBezTo>
                <a:cubicBezTo>
                  <a:pt x="1533838" y="1190467"/>
                  <a:pt x="1190477" y="1533826"/>
                  <a:pt x="766919" y="1533826"/>
                </a:cubicBezTo>
                <a:cubicBezTo>
                  <a:pt x="343361" y="1533826"/>
                  <a:pt x="0" y="1190467"/>
                  <a:pt x="0" y="766913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285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36" name="任意多边形 35"/>
          <p:cNvSpPr/>
          <p:nvPr/>
        </p:nvSpPr>
        <p:spPr>
          <a:xfrm rot="16200000">
            <a:off x="5997765" y="2807863"/>
            <a:ext cx="246000" cy="39708"/>
          </a:xfrm>
          <a:custGeom>
            <a:avLst/>
            <a:gdLst>
              <a:gd name="connsiteX0" fmla="*/ 0 w 204751"/>
              <a:gd name="connsiteY0" fmla="*/ 16525 h 33050"/>
              <a:gd name="connsiteX1" fmla="*/ 204751 w 204751"/>
              <a:gd name="connsiteY1" fmla="*/ 16525 h 3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4751" h="33050">
                <a:moveTo>
                  <a:pt x="0" y="16525"/>
                </a:moveTo>
                <a:lnTo>
                  <a:pt x="204751" y="16525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6606" tIns="15209" rIns="146610" bIns="15208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65" kern="1200"/>
          </a:p>
        </p:txBody>
      </p:sp>
      <p:sp>
        <p:nvSpPr>
          <p:cNvPr id="37" name="任意多边形 36"/>
          <p:cNvSpPr/>
          <p:nvPr/>
        </p:nvSpPr>
        <p:spPr>
          <a:xfrm>
            <a:off x="5501316" y="1465819"/>
            <a:ext cx="1238897" cy="1238897"/>
          </a:xfrm>
          <a:custGeom>
            <a:avLst/>
            <a:gdLst>
              <a:gd name="connsiteX0" fmla="*/ 0 w 1031158"/>
              <a:gd name="connsiteY0" fmla="*/ 515579 h 1031158"/>
              <a:gd name="connsiteX1" fmla="*/ 515579 w 1031158"/>
              <a:gd name="connsiteY1" fmla="*/ 0 h 1031158"/>
              <a:gd name="connsiteX2" fmla="*/ 1031158 w 1031158"/>
              <a:gd name="connsiteY2" fmla="*/ 515579 h 1031158"/>
              <a:gd name="connsiteX3" fmla="*/ 515579 w 1031158"/>
              <a:gd name="connsiteY3" fmla="*/ 1031158 h 1031158"/>
              <a:gd name="connsiteX4" fmla="*/ 0 w 1031158"/>
              <a:gd name="connsiteY4" fmla="*/ 515579 h 103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158" h="1031158">
                <a:moveTo>
                  <a:pt x="0" y="515579"/>
                </a:moveTo>
                <a:cubicBezTo>
                  <a:pt x="0" y="230833"/>
                  <a:pt x="230833" y="0"/>
                  <a:pt x="515579" y="0"/>
                </a:cubicBezTo>
                <a:cubicBezTo>
                  <a:pt x="800325" y="0"/>
                  <a:pt x="1031158" y="230833"/>
                  <a:pt x="1031158" y="515579"/>
                </a:cubicBezTo>
                <a:cubicBezTo>
                  <a:pt x="1031158" y="800325"/>
                  <a:pt x="800325" y="1031158"/>
                  <a:pt x="515579" y="1031158"/>
                </a:cubicBezTo>
                <a:cubicBezTo>
                  <a:pt x="230833" y="1031158"/>
                  <a:pt x="0" y="800325"/>
                  <a:pt x="0" y="51557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285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50" name="任意多边形 49"/>
          <p:cNvSpPr/>
          <p:nvPr/>
        </p:nvSpPr>
        <p:spPr>
          <a:xfrm>
            <a:off x="7042189" y="3852281"/>
            <a:ext cx="210563" cy="39708"/>
          </a:xfrm>
          <a:custGeom>
            <a:avLst/>
            <a:gdLst>
              <a:gd name="connsiteX0" fmla="*/ 0 w 175255"/>
              <a:gd name="connsiteY0" fmla="*/ 16525 h 33050"/>
              <a:gd name="connsiteX1" fmla="*/ 175255 w 175255"/>
              <a:gd name="connsiteY1" fmla="*/ 16525 h 3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5255" h="33050">
                <a:moveTo>
                  <a:pt x="0" y="16525"/>
                </a:moveTo>
                <a:lnTo>
                  <a:pt x="175255" y="16525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7929" tIns="16192" rIns="127928" bIns="16192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65" kern="1200"/>
          </a:p>
        </p:txBody>
      </p:sp>
      <p:sp>
        <p:nvSpPr>
          <p:cNvPr id="51" name="任意多边形 50"/>
          <p:cNvSpPr/>
          <p:nvPr/>
        </p:nvSpPr>
        <p:spPr>
          <a:xfrm>
            <a:off x="7252752" y="3252686"/>
            <a:ext cx="1238897" cy="1238897"/>
          </a:xfrm>
          <a:custGeom>
            <a:avLst/>
            <a:gdLst>
              <a:gd name="connsiteX0" fmla="*/ 0 w 1031158"/>
              <a:gd name="connsiteY0" fmla="*/ 515579 h 1031158"/>
              <a:gd name="connsiteX1" fmla="*/ 515579 w 1031158"/>
              <a:gd name="connsiteY1" fmla="*/ 0 h 1031158"/>
              <a:gd name="connsiteX2" fmla="*/ 1031158 w 1031158"/>
              <a:gd name="connsiteY2" fmla="*/ 515579 h 1031158"/>
              <a:gd name="connsiteX3" fmla="*/ 515579 w 1031158"/>
              <a:gd name="connsiteY3" fmla="*/ 1031158 h 1031158"/>
              <a:gd name="connsiteX4" fmla="*/ 0 w 1031158"/>
              <a:gd name="connsiteY4" fmla="*/ 515579 h 103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158" h="1031158">
                <a:moveTo>
                  <a:pt x="0" y="515579"/>
                </a:moveTo>
                <a:cubicBezTo>
                  <a:pt x="0" y="230833"/>
                  <a:pt x="230833" y="0"/>
                  <a:pt x="515579" y="0"/>
                </a:cubicBezTo>
                <a:cubicBezTo>
                  <a:pt x="800325" y="0"/>
                  <a:pt x="1031158" y="230833"/>
                  <a:pt x="1031158" y="515579"/>
                </a:cubicBezTo>
                <a:cubicBezTo>
                  <a:pt x="1031158" y="800325"/>
                  <a:pt x="800325" y="1031158"/>
                  <a:pt x="515579" y="1031158"/>
                </a:cubicBezTo>
                <a:cubicBezTo>
                  <a:pt x="230833" y="1031158"/>
                  <a:pt x="0" y="800325"/>
                  <a:pt x="0" y="51557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285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52" name="任意多边形 51"/>
          <p:cNvSpPr/>
          <p:nvPr/>
        </p:nvSpPr>
        <p:spPr>
          <a:xfrm rot="5400000">
            <a:off x="6015480" y="4878983"/>
            <a:ext cx="210568" cy="39708"/>
          </a:xfrm>
          <a:custGeom>
            <a:avLst/>
            <a:gdLst>
              <a:gd name="connsiteX0" fmla="*/ 0 w 175260"/>
              <a:gd name="connsiteY0" fmla="*/ 16525 h 33050"/>
              <a:gd name="connsiteX1" fmla="*/ 175260 w 175260"/>
              <a:gd name="connsiteY1" fmla="*/ 16525 h 3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5260" h="33050">
                <a:moveTo>
                  <a:pt x="0" y="16525"/>
                </a:moveTo>
                <a:lnTo>
                  <a:pt x="175260" y="16525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7932" tIns="16190" rIns="127930" bIns="16192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65" kern="1200"/>
          </a:p>
        </p:txBody>
      </p:sp>
      <p:sp>
        <p:nvSpPr>
          <p:cNvPr id="53" name="任意多边形 52"/>
          <p:cNvSpPr/>
          <p:nvPr/>
        </p:nvSpPr>
        <p:spPr>
          <a:xfrm>
            <a:off x="5501316" y="5004122"/>
            <a:ext cx="1238897" cy="1238897"/>
          </a:xfrm>
          <a:custGeom>
            <a:avLst/>
            <a:gdLst>
              <a:gd name="connsiteX0" fmla="*/ 0 w 1031158"/>
              <a:gd name="connsiteY0" fmla="*/ 515579 h 1031158"/>
              <a:gd name="connsiteX1" fmla="*/ 515579 w 1031158"/>
              <a:gd name="connsiteY1" fmla="*/ 0 h 1031158"/>
              <a:gd name="connsiteX2" fmla="*/ 1031158 w 1031158"/>
              <a:gd name="connsiteY2" fmla="*/ 515579 h 1031158"/>
              <a:gd name="connsiteX3" fmla="*/ 515579 w 1031158"/>
              <a:gd name="connsiteY3" fmla="*/ 1031158 h 1031158"/>
              <a:gd name="connsiteX4" fmla="*/ 0 w 1031158"/>
              <a:gd name="connsiteY4" fmla="*/ 515579 h 103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158" h="1031158">
                <a:moveTo>
                  <a:pt x="0" y="515579"/>
                </a:moveTo>
                <a:cubicBezTo>
                  <a:pt x="0" y="230833"/>
                  <a:pt x="230833" y="0"/>
                  <a:pt x="515579" y="0"/>
                </a:cubicBezTo>
                <a:cubicBezTo>
                  <a:pt x="800325" y="0"/>
                  <a:pt x="1031158" y="230833"/>
                  <a:pt x="1031158" y="515579"/>
                </a:cubicBezTo>
                <a:cubicBezTo>
                  <a:pt x="1031158" y="800325"/>
                  <a:pt x="800325" y="1031158"/>
                  <a:pt x="515579" y="1031158"/>
                </a:cubicBezTo>
                <a:cubicBezTo>
                  <a:pt x="230833" y="1031158"/>
                  <a:pt x="0" y="800325"/>
                  <a:pt x="0" y="51557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285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54" name="任意多边形 53"/>
          <p:cNvSpPr/>
          <p:nvPr/>
        </p:nvSpPr>
        <p:spPr>
          <a:xfrm>
            <a:off x="4988778" y="3852279"/>
            <a:ext cx="210564" cy="39709"/>
          </a:xfrm>
          <a:custGeom>
            <a:avLst/>
            <a:gdLst>
              <a:gd name="connsiteX0" fmla="*/ 0 w 175255"/>
              <a:gd name="connsiteY0" fmla="*/ 16525 h 33050"/>
              <a:gd name="connsiteX1" fmla="*/ 175255 w 175255"/>
              <a:gd name="connsiteY1" fmla="*/ 16525 h 33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5255" h="33050">
                <a:moveTo>
                  <a:pt x="175255" y="16525"/>
                </a:moveTo>
                <a:lnTo>
                  <a:pt x="0" y="16525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7928" tIns="16193" rIns="127930" bIns="16192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65" kern="1200"/>
          </a:p>
        </p:txBody>
      </p:sp>
      <p:sp>
        <p:nvSpPr>
          <p:cNvPr id="55" name="任意多边形 54"/>
          <p:cNvSpPr/>
          <p:nvPr/>
        </p:nvSpPr>
        <p:spPr>
          <a:xfrm>
            <a:off x="3749881" y="3252686"/>
            <a:ext cx="1238897" cy="1238897"/>
          </a:xfrm>
          <a:custGeom>
            <a:avLst/>
            <a:gdLst>
              <a:gd name="connsiteX0" fmla="*/ 0 w 1031158"/>
              <a:gd name="connsiteY0" fmla="*/ 515579 h 1031158"/>
              <a:gd name="connsiteX1" fmla="*/ 515579 w 1031158"/>
              <a:gd name="connsiteY1" fmla="*/ 0 h 1031158"/>
              <a:gd name="connsiteX2" fmla="*/ 1031158 w 1031158"/>
              <a:gd name="connsiteY2" fmla="*/ 515579 h 1031158"/>
              <a:gd name="connsiteX3" fmla="*/ 515579 w 1031158"/>
              <a:gd name="connsiteY3" fmla="*/ 1031158 h 1031158"/>
              <a:gd name="connsiteX4" fmla="*/ 0 w 1031158"/>
              <a:gd name="connsiteY4" fmla="*/ 515579 h 1031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1158" h="1031158">
                <a:moveTo>
                  <a:pt x="0" y="515579"/>
                </a:moveTo>
                <a:cubicBezTo>
                  <a:pt x="0" y="230833"/>
                  <a:pt x="230833" y="0"/>
                  <a:pt x="515579" y="0"/>
                </a:cubicBezTo>
                <a:cubicBezTo>
                  <a:pt x="800325" y="0"/>
                  <a:pt x="1031158" y="230833"/>
                  <a:pt x="1031158" y="515579"/>
                </a:cubicBezTo>
                <a:cubicBezTo>
                  <a:pt x="1031158" y="800325"/>
                  <a:pt x="800325" y="1031158"/>
                  <a:pt x="515579" y="1031158"/>
                </a:cubicBezTo>
                <a:cubicBezTo>
                  <a:pt x="230833" y="1031158"/>
                  <a:pt x="0" y="800325"/>
                  <a:pt x="0" y="51557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285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56" name="Freeform 5"/>
          <p:cNvSpPr>
            <a:spLocks noEditPoints="1"/>
          </p:cNvSpPr>
          <p:nvPr/>
        </p:nvSpPr>
        <p:spPr bwMode="auto">
          <a:xfrm>
            <a:off x="5949449" y="1841429"/>
            <a:ext cx="382339" cy="487677"/>
          </a:xfrm>
          <a:custGeom>
            <a:avLst/>
            <a:gdLst>
              <a:gd name="T0" fmla="*/ 626 w 626"/>
              <a:gd name="T1" fmla="*/ 713 h 800"/>
              <a:gd name="T2" fmla="*/ 87 w 626"/>
              <a:gd name="T3" fmla="*/ 800 h 800"/>
              <a:gd name="T4" fmla="*/ 0 w 626"/>
              <a:gd name="T5" fmla="*/ 87 h 800"/>
              <a:gd name="T6" fmla="*/ 399 w 626"/>
              <a:gd name="T7" fmla="*/ 0 h 800"/>
              <a:gd name="T8" fmla="*/ 626 w 626"/>
              <a:gd name="T9" fmla="*/ 260 h 800"/>
              <a:gd name="T10" fmla="*/ 52 w 626"/>
              <a:gd name="T11" fmla="*/ 104 h 800"/>
              <a:gd name="T12" fmla="*/ 52 w 626"/>
              <a:gd name="T13" fmla="*/ 695 h 800"/>
              <a:gd name="T14" fmla="*/ 104 w 626"/>
              <a:gd name="T15" fmla="*/ 747 h 800"/>
              <a:gd name="T16" fmla="*/ 573 w 626"/>
              <a:gd name="T17" fmla="*/ 695 h 800"/>
              <a:gd name="T18" fmla="*/ 573 w 626"/>
              <a:gd name="T19" fmla="*/ 278 h 800"/>
              <a:gd name="T20" fmla="*/ 400 w 626"/>
              <a:gd name="T21" fmla="*/ 260 h 800"/>
              <a:gd name="T22" fmla="*/ 382 w 626"/>
              <a:gd name="T23" fmla="*/ 52 h 800"/>
              <a:gd name="T24" fmla="*/ 417 w 626"/>
              <a:gd name="T25" fmla="*/ 87 h 800"/>
              <a:gd name="T26" fmla="*/ 417 w 626"/>
              <a:gd name="T27" fmla="*/ 226 h 800"/>
              <a:gd name="T28" fmla="*/ 557 w 626"/>
              <a:gd name="T29" fmla="*/ 244 h 800"/>
              <a:gd name="T30" fmla="*/ 483 w 626"/>
              <a:gd name="T31" fmla="*/ 491 h 800"/>
              <a:gd name="T32" fmla="*/ 542 w 626"/>
              <a:gd name="T33" fmla="*/ 645 h 800"/>
              <a:gd name="T34" fmla="*/ 521 w 626"/>
              <a:gd name="T35" fmla="*/ 672 h 800"/>
              <a:gd name="T36" fmla="*/ 455 w 626"/>
              <a:gd name="T37" fmla="*/ 710 h 800"/>
              <a:gd name="T38" fmla="*/ 420 w 626"/>
              <a:gd name="T39" fmla="*/ 713 h 800"/>
              <a:gd name="T40" fmla="*/ 333 w 626"/>
              <a:gd name="T41" fmla="*/ 714 h 800"/>
              <a:gd name="T42" fmla="*/ 299 w 626"/>
              <a:gd name="T43" fmla="*/ 710 h 800"/>
              <a:gd name="T44" fmla="*/ 232 w 626"/>
              <a:gd name="T45" fmla="*/ 672 h 800"/>
              <a:gd name="T46" fmla="*/ 212 w 626"/>
              <a:gd name="T47" fmla="*/ 644 h 800"/>
              <a:gd name="T48" fmla="*/ 270 w 626"/>
              <a:gd name="T49" fmla="*/ 490 h 800"/>
              <a:gd name="T50" fmla="*/ 377 w 626"/>
              <a:gd name="T51" fmla="*/ 386 h 800"/>
              <a:gd name="T52" fmla="*/ 483 w 626"/>
              <a:gd name="T53" fmla="*/ 491 h 800"/>
              <a:gd name="T54" fmla="*/ 431 w 626"/>
              <a:gd name="T55" fmla="*/ 656 h 800"/>
              <a:gd name="T56" fmla="*/ 461 w 626"/>
              <a:gd name="T57" fmla="*/ 617 h 800"/>
              <a:gd name="T58" fmla="*/ 452 w 626"/>
              <a:gd name="T59" fmla="*/ 563 h 800"/>
              <a:gd name="T60" fmla="*/ 394 w 626"/>
              <a:gd name="T61" fmla="*/ 592 h 800"/>
              <a:gd name="T62" fmla="*/ 301 w 626"/>
              <a:gd name="T63" fmla="*/ 564 h 800"/>
              <a:gd name="T64" fmla="*/ 293 w 626"/>
              <a:gd name="T65" fmla="*/ 617 h 800"/>
              <a:gd name="T66" fmla="*/ 325 w 626"/>
              <a:gd name="T67" fmla="*/ 656 h 800"/>
              <a:gd name="T68" fmla="*/ 361 w 626"/>
              <a:gd name="T69" fmla="*/ 593 h 800"/>
              <a:gd name="T70" fmla="*/ 425 w 626"/>
              <a:gd name="T71" fmla="*/ 442 h 800"/>
              <a:gd name="T72" fmla="*/ 328 w 626"/>
              <a:gd name="T73" fmla="*/ 442 h 800"/>
              <a:gd name="T74" fmla="*/ 319 w 626"/>
              <a:gd name="T75" fmla="*/ 527 h 800"/>
              <a:gd name="T76" fmla="*/ 425 w 626"/>
              <a:gd name="T77" fmla="*/ 537 h 800"/>
              <a:gd name="T78" fmla="*/ 445 w 626"/>
              <a:gd name="T79" fmla="*/ 490 h 800"/>
              <a:gd name="T80" fmla="*/ 331 w 626"/>
              <a:gd name="T81" fmla="*/ 226 h 800"/>
              <a:gd name="T82" fmla="*/ 87 w 626"/>
              <a:gd name="T83" fmla="*/ 208 h 800"/>
              <a:gd name="T84" fmla="*/ 331 w 626"/>
              <a:gd name="T85" fmla="*/ 191 h 800"/>
              <a:gd name="T86" fmla="*/ 331 w 626"/>
              <a:gd name="T87" fmla="*/ 226 h 800"/>
              <a:gd name="T88" fmla="*/ 278 w 626"/>
              <a:gd name="T89" fmla="*/ 330 h 800"/>
              <a:gd name="T90" fmla="*/ 278 w 626"/>
              <a:gd name="T91" fmla="*/ 365 h 800"/>
              <a:gd name="T92" fmla="*/ 87 w 626"/>
              <a:gd name="T93" fmla="*/ 348 h 800"/>
              <a:gd name="T94" fmla="*/ 104 w 626"/>
              <a:gd name="T95" fmla="*/ 330 h 800"/>
              <a:gd name="T96" fmla="*/ 191 w 626"/>
              <a:gd name="T97" fmla="*/ 469 h 800"/>
              <a:gd name="T98" fmla="*/ 191 w 626"/>
              <a:gd name="T99" fmla="*/ 504 h 800"/>
              <a:gd name="T100" fmla="*/ 87 w 626"/>
              <a:gd name="T101" fmla="*/ 487 h 800"/>
              <a:gd name="T102" fmla="*/ 104 w 626"/>
              <a:gd name="T103" fmla="*/ 469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26" h="800">
                <a:moveTo>
                  <a:pt x="626" y="260"/>
                </a:moveTo>
                <a:cubicBezTo>
                  <a:pt x="626" y="713"/>
                  <a:pt x="626" y="713"/>
                  <a:pt x="626" y="713"/>
                </a:cubicBezTo>
                <a:cubicBezTo>
                  <a:pt x="626" y="761"/>
                  <a:pt x="586" y="800"/>
                  <a:pt x="539" y="800"/>
                </a:cubicBezTo>
                <a:cubicBezTo>
                  <a:pt x="87" y="800"/>
                  <a:pt x="87" y="800"/>
                  <a:pt x="87" y="800"/>
                </a:cubicBezTo>
                <a:cubicBezTo>
                  <a:pt x="40" y="800"/>
                  <a:pt x="0" y="761"/>
                  <a:pt x="0" y="713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39"/>
                  <a:pt x="40" y="0"/>
                  <a:pt x="87" y="0"/>
                </a:cubicBezTo>
                <a:cubicBezTo>
                  <a:pt x="399" y="0"/>
                  <a:pt x="399" y="0"/>
                  <a:pt x="399" y="0"/>
                </a:cubicBezTo>
                <a:cubicBezTo>
                  <a:pt x="621" y="256"/>
                  <a:pt x="621" y="256"/>
                  <a:pt x="621" y="256"/>
                </a:cubicBezTo>
                <a:cubicBezTo>
                  <a:pt x="626" y="260"/>
                  <a:pt x="626" y="260"/>
                  <a:pt x="626" y="260"/>
                </a:cubicBezTo>
                <a:moveTo>
                  <a:pt x="104" y="52"/>
                </a:moveTo>
                <a:cubicBezTo>
                  <a:pt x="75" y="52"/>
                  <a:pt x="52" y="75"/>
                  <a:pt x="52" y="104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52" y="695"/>
                  <a:pt x="52" y="695"/>
                  <a:pt x="52" y="695"/>
                </a:cubicBezTo>
                <a:cubicBezTo>
                  <a:pt x="52" y="723"/>
                  <a:pt x="75" y="747"/>
                  <a:pt x="104" y="747"/>
                </a:cubicBezTo>
                <a:cubicBezTo>
                  <a:pt x="104" y="747"/>
                  <a:pt x="104" y="747"/>
                  <a:pt x="104" y="747"/>
                </a:cubicBezTo>
                <a:cubicBezTo>
                  <a:pt x="521" y="747"/>
                  <a:pt x="521" y="747"/>
                  <a:pt x="521" y="747"/>
                </a:cubicBezTo>
                <a:cubicBezTo>
                  <a:pt x="550" y="747"/>
                  <a:pt x="573" y="724"/>
                  <a:pt x="573" y="695"/>
                </a:cubicBezTo>
                <a:cubicBezTo>
                  <a:pt x="573" y="695"/>
                  <a:pt x="573" y="695"/>
                  <a:pt x="573" y="695"/>
                </a:cubicBezTo>
                <a:cubicBezTo>
                  <a:pt x="573" y="278"/>
                  <a:pt x="573" y="278"/>
                  <a:pt x="573" y="278"/>
                </a:cubicBezTo>
                <a:cubicBezTo>
                  <a:pt x="452" y="278"/>
                  <a:pt x="452" y="278"/>
                  <a:pt x="452" y="278"/>
                </a:cubicBezTo>
                <a:cubicBezTo>
                  <a:pt x="434" y="278"/>
                  <a:pt x="411" y="273"/>
                  <a:pt x="400" y="260"/>
                </a:cubicBezTo>
                <a:cubicBezTo>
                  <a:pt x="389" y="248"/>
                  <a:pt x="382" y="226"/>
                  <a:pt x="382" y="208"/>
                </a:cubicBezTo>
                <a:cubicBezTo>
                  <a:pt x="382" y="52"/>
                  <a:pt x="382" y="52"/>
                  <a:pt x="382" y="52"/>
                </a:cubicBezTo>
                <a:lnTo>
                  <a:pt x="104" y="52"/>
                </a:lnTo>
                <a:close/>
                <a:moveTo>
                  <a:pt x="417" y="87"/>
                </a:moveTo>
                <a:cubicBezTo>
                  <a:pt x="417" y="209"/>
                  <a:pt x="417" y="209"/>
                  <a:pt x="417" y="209"/>
                </a:cubicBezTo>
                <a:cubicBezTo>
                  <a:pt x="417" y="218"/>
                  <a:pt x="417" y="220"/>
                  <a:pt x="417" y="226"/>
                </a:cubicBezTo>
                <a:cubicBezTo>
                  <a:pt x="420" y="240"/>
                  <a:pt x="427" y="244"/>
                  <a:pt x="435" y="244"/>
                </a:cubicBezTo>
                <a:cubicBezTo>
                  <a:pt x="557" y="244"/>
                  <a:pt x="557" y="244"/>
                  <a:pt x="557" y="244"/>
                </a:cubicBezTo>
                <a:lnTo>
                  <a:pt x="417" y="87"/>
                </a:lnTo>
                <a:close/>
                <a:moveTo>
                  <a:pt x="483" y="491"/>
                </a:moveTo>
                <a:cubicBezTo>
                  <a:pt x="483" y="505"/>
                  <a:pt x="480" y="517"/>
                  <a:pt x="474" y="530"/>
                </a:cubicBezTo>
                <a:cubicBezTo>
                  <a:pt x="542" y="645"/>
                  <a:pt x="542" y="645"/>
                  <a:pt x="542" y="645"/>
                </a:cubicBezTo>
                <a:cubicBezTo>
                  <a:pt x="547" y="654"/>
                  <a:pt x="544" y="666"/>
                  <a:pt x="535" y="670"/>
                </a:cubicBezTo>
                <a:cubicBezTo>
                  <a:pt x="531" y="672"/>
                  <a:pt x="526" y="672"/>
                  <a:pt x="521" y="672"/>
                </a:cubicBezTo>
                <a:cubicBezTo>
                  <a:pt x="469" y="658"/>
                  <a:pt x="469" y="658"/>
                  <a:pt x="469" y="658"/>
                </a:cubicBezTo>
                <a:cubicBezTo>
                  <a:pt x="455" y="710"/>
                  <a:pt x="455" y="710"/>
                  <a:pt x="455" y="710"/>
                </a:cubicBezTo>
                <a:cubicBezTo>
                  <a:pt x="452" y="719"/>
                  <a:pt x="441" y="725"/>
                  <a:pt x="431" y="723"/>
                </a:cubicBezTo>
                <a:cubicBezTo>
                  <a:pt x="427" y="721"/>
                  <a:pt x="422" y="718"/>
                  <a:pt x="420" y="713"/>
                </a:cubicBezTo>
                <a:cubicBezTo>
                  <a:pt x="377" y="642"/>
                  <a:pt x="377" y="642"/>
                  <a:pt x="377" y="642"/>
                </a:cubicBezTo>
                <a:cubicBezTo>
                  <a:pt x="333" y="714"/>
                  <a:pt x="333" y="714"/>
                  <a:pt x="333" y="714"/>
                </a:cubicBezTo>
                <a:cubicBezTo>
                  <a:pt x="328" y="724"/>
                  <a:pt x="317" y="726"/>
                  <a:pt x="308" y="721"/>
                </a:cubicBezTo>
                <a:cubicBezTo>
                  <a:pt x="303" y="719"/>
                  <a:pt x="300" y="714"/>
                  <a:pt x="299" y="710"/>
                </a:cubicBezTo>
                <a:cubicBezTo>
                  <a:pt x="285" y="658"/>
                  <a:pt x="285" y="658"/>
                  <a:pt x="285" y="658"/>
                </a:cubicBezTo>
                <a:cubicBezTo>
                  <a:pt x="232" y="672"/>
                  <a:pt x="232" y="672"/>
                  <a:pt x="232" y="672"/>
                </a:cubicBezTo>
                <a:cubicBezTo>
                  <a:pt x="223" y="674"/>
                  <a:pt x="212" y="669"/>
                  <a:pt x="209" y="659"/>
                </a:cubicBezTo>
                <a:cubicBezTo>
                  <a:pt x="209" y="653"/>
                  <a:pt x="209" y="648"/>
                  <a:pt x="212" y="644"/>
                </a:cubicBezTo>
                <a:cubicBezTo>
                  <a:pt x="279" y="529"/>
                  <a:pt x="279" y="529"/>
                  <a:pt x="279" y="529"/>
                </a:cubicBezTo>
                <a:cubicBezTo>
                  <a:pt x="272" y="517"/>
                  <a:pt x="270" y="503"/>
                  <a:pt x="270" y="490"/>
                </a:cubicBezTo>
                <a:cubicBezTo>
                  <a:pt x="270" y="461"/>
                  <a:pt x="282" y="435"/>
                  <a:pt x="302" y="417"/>
                </a:cubicBezTo>
                <a:cubicBezTo>
                  <a:pt x="321" y="398"/>
                  <a:pt x="347" y="386"/>
                  <a:pt x="377" y="386"/>
                </a:cubicBezTo>
                <a:cubicBezTo>
                  <a:pt x="406" y="386"/>
                  <a:pt x="432" y="398"/>
                  <a:pt x="452" y="417"/>
                </a:cubicBezTo>
                <a:cubicBezTo>
                  <a:pt x="471" y="435"/>
                  <a:pt x="483" y="461"/>
                  <a:pt x="483" y="491"/>
                </a:cubicBezTo>
                <a:close/>
                <a:moveTo>
                  <a:pt x="394" y="594"/>
                </a:moveTo>
                <a:cubicBezTo>
                  <a:pt x="431" y="656"/>
                  <a:pt x="431" y="656"/>
                  <a:pt x="431" y="656"/>
                </a:cubicBezTo>
                <a:cubicBezTo>
                  <a:pt x="438" y="630"/>
                  <a:pt x="438" y="630"/>
                  <a:pt x="438" y="630"/>
                </a:cubicBezTo>
                <a:cubicBezTo>
                  <a:pt x="441" y="621"/>
                  <a:pt x="451" y="615"/>
                  <a:pt x="461" y="617"/>
                </a:cubicBezTo>
                <a:cubicBezTo>
                  <a:pt x="488" y="625"/>
                  <a:pt x="488" y="625"/>
                  <a:pt x="488" y="625"/>
                </a:cubicBezTo>
                <a:cubicBezTo>
                  <a:pt x="452" y="563"/>
                  <a:pt x="452" y="563"/>
                  <a:pt x="452" y="563"/>
                </a:cubicBezTo>
                <a:cubicBezTo>
                  <a:pt x="436" y="579"/>
                  <a:pt x="415" y="588"/>
                  <a:pt x="394" y="592"/>
                </a:cubicBezTo>
                <a:cubicBezTo>
                  <a:pt x="394" y="592"/>
                  <a:pt x="394" y="592"/>
                  <a:pt x="394" y="592"/>
                </a:cubicBezTo>
                <a:cubicBezTo>
                  <a:pt x="394" y="594"/>
                  <a:pt x="394" y="594"/>
                  <a:pt x="394" y="594"/>
                </a:cubicBezTo>
                <a:close/>
                <a:moveTo>
                  <a:pt x="301" y="564"/>
                </a:moveTo>
                <a:cubicBezTo>
                  <a:pt x="266" y="624"/>
                  <a:pt x="266" y="624"/>
                  <a:pt x="266" y="624"/>
                </a:cubicBezTo>
                <a:cubicBezTo>
                  <a:pt x="293" y="617"/>
                  <a:pt x="293" y="617"/>
                  <a:pt x="293" y="617"/>
                </a:cubicBezTo>
                <a:cubicBezTo>
                  <a:pt x="303" y="614"/>
                  <a:pt x="314" y="620"/>
                  <a:pt x="317" y="630"/>
                </a:cubicBezTo>
                <a:cubicBezTo>
                  <a:pt x="325" y="656"/>
                  <a:pt x="325" y="656"/>
                  <a:pt x="325" y="656"/>
                </a:cubicBezTo>
                <a:cubicBezTo>
                  <a:pt x="361" y="594"/>
                  <a:pt x="361" y="594"/>
                  <a:pt x="361" y="594"/>
                </a:cubicBezTo>
                <a:cubicBezTo>
                  <a:pt x="361" y="593"/>
                  <a:pt x="361" y="593"/>
                  <a:pt x="361" y="593"/>
                </a:cubicBezTo>
                <a:cubicBezTo>
                  <a:pt x="338" y="590"/>
                  <a:pt x="317" y="581"/>
                  <a:pt x="301" y="564"/>
                </a:cubicBezTo>
                <a:close/>
                <a:moveTo>
                  <a:pt x="425" y="442"/>
                </a:moveTo>
                <a:cubicBezTo>
                  <a:pt x="413" y="431"/>
                  <a:pt x="396" y="423"/>
                  <a:pt x="377" y="423"/>
                </a:cubicBezTo>
                <a:cubicBezTo>
                  <a:pt x="358" y="423"/>
                  <a:pt x="340" y="431"/>
                  <a:pt x="328" y="442"/>
                </a:cubicBezTo>
                <a:cubicBezTo>
                  <a:pt x="317" y="454"/>
                  <a:pt x="308" y="472"/>
                  <a:pt x="308" y="490"/>
                </a:cubicBezTo>
                <a:cubicBezTo>
                  <a:pt x="308" y="504"/>
                  <a:pt x="312" y="516"/>
                  <a:pt x="319" y="527"/>
                </a:cubicBezTo>
                <a:cubicBezTo>
                  <a:pt x="320" y="527"/>
                  <a:pt x="320" y="527"/>
                  <a:pt x="320" y="527"/>
                </a:cubicBezTo>
                <a:cubicBezTo>
                  <a:pt x="342" y="564"/>
                  <a:pt x="396" y="567"/>
                  <a:pt x="425" y="537"/>
                </a:cubicBezTo>
                <a:cubicBezTo>
                  <a:pt x="426" y="536"/>
                  <a:pt x="426" y="536"/>
                  <a:pt x="426" y="536"/>
                </a:cubicBezTo>
                <a:cubicBezTo>
                  <a:pt x="438" y="524"/>
                  <a:pt x="445" y="508"/>
                  <a:pt x="445" y="490"/>
                </a:cubicBezTo>
                <a:cubicBezTo>
                  <a:pt x="446" y="472"/>
                  <a:pt x="437" y="454"/>
                  <a:pt x="425" y="442"/>
                </a:cubicBezTo>
                <a:close/>
                <a:moveTo>
                  <a:pt x="331" y="226"/>
                </a:moveTo>
                <a:cubicBezTo>
                  <a:pt x="104" y="226"/>
                  <a:pt x="104" y="226"/>
                  <a:pt x="104" y="226"/>
                </a:cubicBezTo>
                <a:cubicBezTo>
                  <a:pt x="94" y="226"/>
                  <a:pt x="87" y="218"/>
                  <a:pt x="87" y="208"/>
                </a:cubicBezTo>
                <a:cubicBezTo>
                  <a:pt x="87" y="198"/>
                  <a:pt x="94" y="191"/>
                  <a:pt x="104" y="191"/>
                </a:cubicBezTo>
                <a:cubicBezTo>
                  <a:pt x="331" y="191"/>
                  <a:pt x="331" y="191"/>
                  <a:pt x="331" y="191"/>
                </a:cubicBezTo>
                <a:cubicBezTo>
                  <a:pt x="340" y="191"/>
                  <a:pt x="348" y="198"/>
                  <a:pt x="348" y="208"/>
                </a:cubicBezTo>
                <a:cubicBezTo>
                  <a:pt x="348" y="218"/>
                  <a:pt x="340" y="226"/>
                  <a:pt x="331" y="226"/>
                </a:cubicBezTo>
                <a:close/>
                <a:moveTo>
                  <a:pt x="104" y="330"/>
                </a:moveTo>
                <a:cubicBezTo>
                  <a:pt x="278" y="330"/>
                  <a:pt x="278" y="330"/>
                  <a:pt x="278" y="330"/>
                </a:cubicBezTo>
                <a:cubicBezTo>
                  <a:pt x="288" y="330"/>
                  <a:pt x="295" y="338"/>
                  <a:pt x="295" y="348"/>
                </a:cubicBezTo>
                <a:cubicBezTo>
                  <a:pt x="295" y="358"/>
                  <a:pt x="288" y="365"/>
                  <a:pt x="278" y="365"/>
                </a:cubicBezTo>
                <a:cubicBezTo>
                  <a:pt x="104" y="365"/>
                  <a:pt x="104" y="365"/>
                  <a:pt x="104" y="365"/>
                </a:cubicBezTo>
                <a:cubicBezTo>
                  <a:pt x="94" y="365"/>
                  <a:pt x="87" y="358"/>
                  <a:pt x="87" y="348"/>
                </a:cubicBezTo>
                <a:cubicBezTo>
                  <a:pt x="87" y="348"/>
                  <a:pt x="87" y="348"/>
                  <a:pt x="87" y="348"/>
                </a:cubicBezTo>
                <a:cubicBezTo>
                  <a:pt x="87" y="338"/>
                  <a:pt x="95" y="330"/>
                  <a:pt x="104" y="330"/>
                </a:cubicBezTo>
                <a:close/>
                <a:moveTo>
                  <a:pt x="104" y="469"/>
                </a:moveTo>
                <a:cubicBezTo>
                  <a:pt x="191" y="469"/>
                  <a:pt x="191" y="469"/>
                  <a:pt x="191" y="469"/>
                </a:cubicBezTo>
                <a:cubicBezTo>
                  <a:pt x="201" y="469"/>
                  <a:pt x="209" y="477"/>
                  <a:pt x="209" y="487"/>
                </a:cubicBezTo>
                <a:cubicBezTo>
                  <a:pt x="209" y="496"/>
                  <a:pt x="201" y="504"/>
                  <a:pt x="191" y="504"/>
                </a:cubicBezTo>
                <a:cubicBezTo>
                  <a:pt x="104" y="504"/>
                  <a:pt x="104" y="504"/>
                  <a:pt x="104" y="504"/>
                </a:cubicBezTo>
                <a:cubicBezTo>
                  <a:pt x="94" y="504"/>
                  <a:pt x="87" y="497"/>
                  <a:pt x="87" y="487"/>
                </a:cubicBezTo>
                <a:cubicBezTo>
                  <a:pt x="87" y="487"/>
                  <a:pt x="87" y="487"/>
                  <a:pt x="87" y="487"/>
                </a:cubicBezTo>
                <a:cubicBezTo>
                  <a:pt x="87" y="477"/>
                  <a:pt x="95" y="469"/>
                  <a:pt x="104" y="4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sp>
        <p:nvSpPr>
          <p:cNvPr id="57" name="Freeform 9"/>
          <p:cNvSpPr>
            <a:spLocks noEditPoints="1"/>
          </p:cNvSpPr>
          <p:nvPr/>
        </p:nvSpPr>
        <p:spPr bwMode="auto">
          <a:xfrm>
            <a:off x="5829632" y="3380354"/>
            <a:ext cx="582264" cy="1023268"/>
          </a:xfrm>
          <a:custGeom>
            <a:avLst/>
            <a:gdLst>
              <a:gd name="T0" fmla="*/ 162 w 169"/>
              <a:gd name="T1" fmla="*/ 19 h 297"/>
              <a:gd name="T2" fmla="*/ 134 w 169"/>
              <a:gd name="T3" fmla="*/ 4 h 297"/>
              <a:gd name="T4" fmla="*/ 105 w 169"/>
              <a:gd name="T5" fmla="*/ 5 h 297"/>
              <a:gd name="T6" fmla="*/ 65 w 169"/>
              <a:gd name="T7" fmla="*/ 0 h 297"/>
              <a:gd name="T8" fmla="*/ 58 w 169"/>
              <a:gd name="T9" fmla="*/ 3 h 297"/>
              <a:gd name="T10" fmla="*/ 24 w 169"/>
              <a:gd name="T11" fmla="*/ 54 h 297"/>
              <a:gd name="T12" fmla="*/ 0 w 169"/>
              <a:gd name="T13" fmla="*/ 103 h 297"/>
              <a:gd name="T14" fmla="*/ 32 w 169"/>
              <a:gd name="T15" fmla="*/ 267 h 297"/>
              <a:gd name="T16" fmla="*/ 50 w 169"/>
              <a:gd name="T17" fmla="*/ 250 h 297"/>
              <a:gd name="T18" fmla="*/ 79 w 169"/>
              <a:gd name="T19" fmla="*/ 177 h 297"/>
              <a:gd name="T20" fmla="*/ 87 w 169"/>
              <a:gd name="T21" fmla="*/ 271 h 297"/>
              <a:gd name="T22" fmla="*/ 84 w 169"/>
              <a:gd name="T23" fmla="*/ 154 h 297"/>
              <a:gd name="T24" fmla="*/ 15 w 169"/>
              <a:gd name="T25" fmla="*/ 98 h 297"/>
              <a:gd name="T26" fmla="*/ 46 w 169"/>
              <a:gd name="T27" fmla="*/ 49 h 297"/>
              <a:gd name="T28" fmla="*/ 88 w 169"/>
              <a:gd name="T29" fmla="*/ 75 h 297"/>
              <a:gd name="T30" fmla="*/ 53 w 169"/>
              <a:gd name="T31" fmla="*/ 78 h 297"/>
              <a:gd name="T32" fmla="*/ 81 w 169"/>
              <a:gd name="T33" fmla="*/ 97 h 297"/>
              <a:gd name="T34" fmla="*/ 98 w 169"/>
              <a:gd name="T35" fmla="*/ 91 h 297"/>
              <a:gd name="T36" fmla="*/ 150 w 169"/>
              <a:gd name="T37" fmla="*/ 68 h 297"/>
              <a:gd name="T38" fmla="*/ 131 w 169"/>
              <a:gd name="T39" fmla="*/ 153 h 297"/>
              <a:gd name="T40" fmla="*/ 128 w 169"/>
              <a:gd name="T41" fmla="*/ 244 h 297"/>
              <a:gd name="T42" fmla="*/ 150 w 169"/>
              <a:gd name="T43" fmla="*/ 262 h 297"/>
              <a:gd name="T44" fmla="*/ 169 w 169"/>
              <a:gd name="T45" fmla="*/ 102 h 297"/>
              <a:gd name="T46" fmla="*/ 38 w 169"/>
              <a:gd name="T47" fmla="*/ 24 h 297"/>
              <a:gd name="T48" fmla="*/ 61 w 169"/>
              <a:gd name="T49" fmla="*/ 41 h 297"/>
              <a:gd name="T50" fmla="*/ 96 w 169"/>
              <a:gd name="T51" fmla="*/ 46 h 297"/>
              <a:gd name="T52" fmla="*/ 75 w 169"/>
              <a:gd name="T53" fmla="*/ 12 h 297"/>
              <a:gd name="T54" fmla="*/ 96 w 169"/>
              <a:gd name="T55" fmla="*/ 46 h 297"/>
              <a:gd name="T56" fmla="*/ 104 w 169"/>
              <a:gd name="T57" fmla="*/ 71 h 297"/>
              <a:gd name="T58" fmla="*/ 122 w 169"/>
              <a:gd name="T59" fmla="*/ 61 h 297"/>
              <a:gd name="T60" fmla="*/ 114 w 169"/>
              <a:gd name="T61" fmla="*/ 73 h 297"/>
              <a:gd name="T62" fmla="*/ 110 w 169"/>
              <a:gd name="T63" fmla="*/ 15 h 297"/>
              <a:gd name="T64" fmla="*/ 125 w 169"/>
              <a:gd name="T65" fmla="*/ 47 h 297"/>
              <a:gd name="T66" fmla="*/ 134 w 169"/>
              <a:gd name="T67" fmla="*/ 77 h 297"/>
              <a:gd name="T68" fmla="*/ 132 w 169"/>
              <a:gd name="T69" fmla="*/ 62 h 297"/>
              <a:gd name="T70" fmla="*/ 134 w 169"/>
              <a:gd name="T71" fmla="*/ 77 h 297"/>
              <a:gd name="T72" fmla="*/ 148 w 169"/>
              <a:gd name="T73" fmla="*/ 54 h 297"/>
              <a:gd name="T74" fmla="*/ 138 w 169"/>
              <a:gd name="T75" fmla="*/ 21 h 297"/>
              <a:gd name="T76" fmla="*/ 148 w 169"/>
              <a:gd name="T77" fmla="*/ 54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69" h="297">
                <a:moveTo>
                  <a:pt x="169" y="102"/>
                </a:moveTo>
                <a:lnTo>
                  <a:pt x="162" y="19"/>
                </a:lnTo>
                <a:lnTo>
                  <a:pt x="140" y="10"/>
                </a:lnTo>
                <a:lnTo>
                  <a:pt x="134" y="4"/>
                </a:lnTo>
                <a:lnTo>
                  <a:pt x="108" y="0"/>
                </a:lnTo>
                <a:lnTo>
                  <a:pt x="105" y="5"/>
                </a:lnTo>
                <a:lnTo>
                  <a:pt x="103" y="0"/>
                </a:lnTo>
                <a:lnTo>
                  <a:pt x="65" y="0"/>
                </a:lnTo>
                <a:lnTo>
                  <a:pt x="63" y="8"/>
                </a:lnTo>
                <a:lnTo>
                  <a:pt x="58" y="3"/>
                </a:lnTo>
                <a:lnTo>
                  <a:pt x="23" y="18"/>
                </a:lnTo>
                <a:lnTo>
                  <a:pt x="24" y="54"/>
                </a:lnTo>
                <a:lnTo>
                  <a:pt x="18" y="59"/>
                </a:lnTo>
                <a:lnTo>
                  <a:pt x="0" y="103"/>
                </a:lnTo>
                <a:lnTo>
                  <a:pt x="38" y="157"/>
                </a:lnTo>
                <a:lnTo>
                  <a:pt x="32" y="267"/>
                </a:lnTo>
                <a:lnTo>
                  <a:pt x="58" y="297"/>
                </a:lnTo>
                <a:lnTo>
                  <a:pt x="50" y="250"/>
                </a:lnTo>
                <a:lnTo>
                  <a:pt x="53" y="166"/>
                </a:lnTo>
                <a:lnTo>
                  <a:pt x="79" y="177"/>
                </a:lnTo>
                <a:lnTo>
                  <a:pt x="77" y="194"/>
                </a:lnTo>
                <a:lnTo>
                  <a:pt x="87" y="271"/>
                </a:lnTo>
                <a:lnTo>
                  <a:pt x="101" y="144"/>
                </a:lnTo>
                <a:lnTo>
                  <a:pt x="84" y="154"/>
                </a:lnTo>
                <a:lnTo>
                  <a:pt x="53" y="138"/>
                </a:lnTo>
                <a:lnTo>
                  <a:pt x="15" y="98"/>
                </a:lnTo>
                <a:lnTo>
                  <a:pt x="31" y="59"/>
                </a:lnTo>
                <a:lnTo>
                  <a:pt x="46" y="49"/>
                </a:lnTo>
                <a:lnTo>
                  <a:pt x="94" y="64"/>
                </a:lnTo>
                <a:lnTo>
                  <a:pt x="88" y="75"/>
                </a:lnTo>
                <a:lnTo>
                  <a:pt x="76" y="80"/>
                </a:lnTo>
                <a:lnTo>
                  <a:pt x="53" y="78"/>
                </a:lnTo>
                <a:lnTo>
                  <a:pt x="50" y="87"/>
                </a:lnTo>
                <a:lnTo>
                  <a:pt x="81" y="97"/>
                </a:lnTo>
                <a:lnTo>
                  <a:pt x="114" y="126"/>
                </a:lnTo>
                <a:lnTo>
                  <a:pt x="98" y="91"/>
                </a:lnTo>
                <a:lnTo>
                  <a:pt x="137" y="90"/>
                </a:lnTo>
                <a:lnTo>
                  <a:pt x="150" y="68"/>
                </a:lnTo>
                <a:lnTo>
                  <a:pt x="151" y="97"/>
                </a:lnTo>
                <a:lnTo>
                  <a:pt x="131" y="153"/>
                </a:lnTo>
                <a:lnTo>
                  <a:pt x="121" y="146"/>
                </a:lnTo>
                <a:lnTo>
                  <a:pt x="128" y="244"/>
                </a:lnTo>
                <a:lnTo>
                  <a:pt x="120" y="297"/>
                </a:lnTo>
                <a:lnTo>
                  <a:pt x="150" y="262"/>
                </a:lnTo>
                <a:lnTo>
                  <a:pt x="141" y="165"/>
                </a:lnTo>
                <a:lnTo>
                  <a:pt x="169" y="102"/>
                </a:lnTo>
                <a:close/>
                <a:moveTo>
                  <a:pt x="42" y="38"/>
                </a:moveTo>
                <a:lnTo>
                  <a:pt x="38" y="24"/>
                </a:lnTo>
                <a:lnTo>
                  <a:pt x="55" y="17"/>
                </a:lnTo>
                <a:lnTo>
                  <a:pt x="61" y="41"/>
                </a:lnTo>
                <a:lnTo>
                  <a:pt x="42" y="38"/>
                </a:lnTo>
                <a:close/>
                <a:moveTo>
                  <a:pt x="96" y="46"/>
                </a:moveTo>
                <a:lnTo>
                  <a:pt x="76" y="44"/>
                </a:lnTo>
                <a:lnTo>
                  <a:pt x="75" y="12"/>
                </a:lnTo>
                <a:lnTo>
                  <a:pt x="99" y="13"/>
                </a:lnTo>
                <a:lnTo>
                  <a:pt x="96" y="46"/>
                </a:lnTo>
                <a:close/>
                <a:moveTo>
                  <a:pt x="114" y="73"/>
                </a:moveTo>
                <a:lnTo>
                  <a:pt x="104" y="71"/>
                </a:lnTo>
                <a:lnTo>
                  <a:pt x="108" y="58"/>
                </a:lnTo>
                <a:lnTo>
                  <a:pt x="122" y="61"/>
                </a:lnTo>
                <a:lnTo>
                  <a:pt x="114" y="73"/>
                </a:lnTo>
                <a:lnTo>
                  <a:pt x="114" y="73"/>
                </a:lnTo>
                <a:close/>
                <a:moveTo>
                  <a:pt x="109" y="45"/>
                </a:moveTo>
                <a:lnTo>
                  <a:pt x="110" y="15"/>
                </a:lnTo>
                <a:lnTo>
                  <a:pt x="130" y="19"/>
                </a:lnTo>
                <a:lnTo>
                  <a:pt x="125" y="47"/>
                </a:lnTo>
                <a:lnTo>
                  <a:pt x="109" y="45"/>
                </a:lnTo>
                <a:close/>
                <a:moveTo>
                  <a:pt x="134" y="77"/>
                </a:moveTo>
                <a:lnTo>
                  <a:pt x="126" y="75"/>
                </a:lnTo>
                <a:lnTo>
                  <a:pt x="132" y="62"/>
                </a:lnTo>
                <a:lnTo>
                  <a:pt x="144" y="65"/>
                </a:lnTo>
                <a:lnTo>
                  <a:pt x="134" y="77"/>
                </a:lnTo>
                <a:lnTo>
                  <a:pt x="134" y="77"/>
                </a:lnTo>
                <a:close/>
                <a:moveTo>
                  <a:pt x="148" y="54"/>
                </a:moveTo>
                <a:lnTo>
                  <a:pt x="134" y="50"/>
                </a:lnTo>
                <a:lnTo>
                  <a:pt x="138" y="21"/>
                </a:lnTo>
                <a:lnTo>
                  <a:pt x="154" y="28"/>
                </a:lnTo>
                <a:lnTo>
                  <a:pt x="148" y="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grpSp>
        <p:nvGrpSpPr>
          <p:cNvPr id="58" name="Group 12"/>
          <p:cNvGrpSpPr>
            <a:grpSpLocks noChangeAspect="1"/>
          </p:cNvGrpSpPr>
          <p:nvPr/>
        </p:nvGrpSpPr>
        <p:grpSpPr bwMode="auto">
          <a:xfrm>
            <a:off x="4069821" y="3603317"/>
            <a:ext cx="599016" cy="537633"/>
            <a:chOff x="2211" y="1420"/>
            <a:chExt cx="283" cy="254"/>
          </a:xfrm>
          <a:solidFill>
            <a:schemeClr val="bg1"/>
          </a:solidFill>
        </p:grpSpPr>
        <p:sp>
          <p:nvSpPr>
            <p:cNvPr id="59" name="Freeform 13"/>
            <p:cNvSpPr>
              <a:spLocks noEditPoints="1"/>
            </p:cNvSpPr>
            <p:nvPr/>
          </p:nvSpPr>
          <p:spPr bwMode="auto">
            <a:xfrm>
              <a:off x="2211" y="1420"/>
              <a:ext cx="150" cy="254"/>
            </a:xfrm>
            <a:custGeom>
              <a:avLst/>
              <a:gdLst>
                <a:gd name="T0" fmla="*/ 400 w 425"/>
                <a:gd name="T1" fmla="*/ 720 h 720"/>
                <a:gd name="T2" fmla="*/ 395 w 425"/>
                <a:gd name="T3" fmla="*/ 720 h 720"/>
                <a:gd name="T4" fmla="*/ 20 w 425"/>
                <a:gd name="T5" fmla="*/ 620 h 720"/>
                <a:gd name="T6" fmla="*/ 0 w 425"/>
                <a:gd name="T7" fmla="*/ 595 h 720"/>
                <a:gd name="T8" fmla="*/ 0 w 425"/>
                <a:gd name="T9" fmla="*/ 25 h 720"/>
                <a:gd name="T10" fmla="*/ 10 w 425"/>
                <a:gd name="T11" fmla="*/ 5 h 720"/>
                <a:gd name="T12" fmla="*/ 30 w 425"/>
                <a:gd name="T13" fmla="*/ 0 h 720"/>
                <a:gd name="T14" fmla="*/ 405 w 425"/>
                <a:gd name="T15" fmla="*/ 100 h 720"/>
                <a:gd name="T16" fmla="*/ 425 w 425"/>
                <a:gd name="T17" fmla="*/ 125 h 720"/>
                <a:gd name="T18" fmla="*/ 425 w 425"/>
                <a:gd name="T19" fmla="*/ 695 h 720"/>
                <a:gd name="T20" fmla="*/ 415 w 425"/>
                <a:gd name="T21" fmla="*/ 715 h 720"/>
                <a:gd name="T22" fmla="*/ 400 w 425"/>
                <a:gd name="T23" fmla="*/ 720 h 720"/>
                <a:gd name="T24" fmla="*/ 50 w 425"/>
                <a:gd name="T25" fmla="*/ 575 h 720"/>
                <a:gd name="T26" fmla="*/ 375 w 425"/>
                <a:gd name="T27" fmla="*/ 660 h 720"/>
                <a:gd name="T28" fmla="*/ 375 w 425"/>
                <a:gd name="T29" fmla="*/ 145 h 720"/>
                <a:gd name="T30" fmla="*/ 50 w 425"/>
                <a:gd name="T31" fmla="*/ 55 h 720"/>
                <a:gd name="T32" fmla="*/ 50 w 425"/>
                <a:gd name="T33" fmla="*/ 57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0">
                  <a:moveTo>
                    <a:pt x="400" y="720"/>
                  </a:moveTo>
                  <a:cubicBezTo>
                    <a:pt x="395" y="720"/>
                    <a:pt x="395" y="720"/>
                    <a:pt x="395" y="720"/>
                  </a:cubicBezTo>
                  <a:cubicBezTo>
                    <a:pt x="20" y="620"/>
                    <a:pt x="20" y="620"/>
                    <a:pt x="20" y="620"/>
                  </a:cubicBezTo>
                  <a:cubicBezTo>
                    <a:pt x="10" y="620"/>
                    <a:pt x="0" y="610"/>
                    <a:pt x="0" y="59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5"/>
                    <a:pt x="5" y="10"/>
                    <a:pt x="10" y="5"/>
                  </a:cubicBezTo>
                  <a:cubicBezTo>
                    <a:pt x="15" y="0"/>
                    <a:pt x="25" y="0"/>
                    <a:pt x="30" y="0"/>
                  </a:cubicBezTo>
                  <a:cubicBezTo>
                    <a:pt x="405" y="100"/>
                    <a:pt x="405" y="100"/>
                    <a:pt x="405" y="100"/>
                  </a:cubicBezTo>
                  <a:cubicBezTo>
                    <a:pt x="415" y="105"/>
                    <a:pt x="425" y="115"/>
                    <a:pt x="425" y="125"/>
                  </a:cubicBezTo>
                  <a:cubicBezTo>
                    <a:pt x="425" y="695"/>
                    <a:pt x="425" y="695"/>
                    <a:pt x="425" y="695"/>
                  </a:cubicBezTo>
                  <a:cubicBezTo>
                    <a:pt x="425" y="705"/>
                    <a:pt x="420" y="710"/>
                    <a:pt x="415" y="715"/>
                  </a:cubicBezTo>
                  <a:cubicBezTo>
                    <a:pt x="410" y="720"/>
                    <a:pt x="405" y="720"/>
                    <a:pt x="400" y="720"/>
                  </a:cubicBezTo>
                  <a:close/>
                  <a:moveTo>
                    <a:pt x="50" y="575"/>
                  </a:moveTo>
                  <a:cubicBezTo>
                    <a:pt x="375" y="660"/>
                    <a:pt x="375" y="660"/>
                    <a:pt x="375" y="660"/>
                  </a:cubicBezTo>
                  <a:cubicBezTo>
                    <a:pt x="375" y="145"/>
                    <a:pt x="375" y="145"/>
                    <a:pt x="375" y="14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50" y="575"/>
                    <a:pt x="50" y="575"/>
                    <a:pt x="50" y="5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0" name="Freeform 14"/>
            <p:cNvSpPr>
              <a:spLocks noEditPoints="1"/>
            </p:cNvSpPr>
            <p:nvPr/>
          </p:nvSpPr>
          <p:spPr bwMode="auto">
            <a:xfrm>
              <a:off x="2239" y="1420"/>
              <a:ext cx="255" cy="254"/>
            </a:xfrm>
            <a:custGeom>
              <a:avLst/>
              <a:gdLst>
                <a:gd name="T0" fmla="*/ 320 w 720"/>
                <a:gd name="T1" fmla="*/ 720 h 720"/>
                <a:gd name="T2" fmla="*/ 305 w 720"/>
                <a:gd name="T3" fmla="*/ 715 h 720"/>
                <a:gd name="T4" fmla="*/ 295 w 720"/>
                <a:gd name="T5" fmla="*/ 695 h 720"/>
                <a:gd name="T6" fmla="*/ 295 w 720"/>
                <a:gd name="T7" fmla="*/ 125 h 720"/>
                <a:gd name="T8" fmla="*/ 315 w 720"/>
                <a:gd name="T9" fmla="*/ 100 h 720"/>
                <a:gd name="T10" fmla="*/ 690 w 720"/>
                <a:gd name="T11" fmla="*/ 0 h 720"/>
                <a:gd name="T12" fmla="*/ 710 w 720"/>
                <a:gd name="T13" fmla="*/ 5 h 720"/>
                <a:gd name="T14" fmla="*/ 720 w 720"/>
                <a:gd name="T15" fmla="*/ 25 h 720"/>
                <a:gd name="T16" fmla="*/ 720 w 720"/>
                <a:gd name="T17" fmla="*/ 595 h 720"/>
                <a:gd name="T18" fmla="*/ 700 w 720"/>
                <a:gd name="T19" fmla="*/ 620 h 720"/>
                <a:gd name="T20" fmla="*/ 325 w 720"/>
                <a:gd name="T21" fmla="*/ 720 h 720"/>
                <a:gd name="T22" fmla="*/ 320 w 720"/>
                <a:gd name="T23" fmla="*/ 720 h 720"/>
                <a:gd name="T24" fmla="*/ 345 w 720"/>
                <a:gd name="T25" fmla="*/ 145 h 720"/>
                <a:gd name="T26" fmla="*/ 345 w 720"/>
                <a:gd name="T27" fmla="*/ 665 h 720"/>
                <a:gd name="T28" fmla="*/ 670 w 720"/>
                <a:gd name="T29" fmla="*/ 580 h 720"/>
                <a:gd name="T30" fmla="*/ 670 w 720"/>
                <a:gd name="T31" fmla="*/ 55 h 720"/>
                <a:gd name="T32" fmla="*/ 345 w 720"/>
                <a:gd name="T33" fmla="*/ 145 h 720"/>
                <a:gd name="T34" fmla="*/ 135 w 720"/>
                <a:gd name="T35" fmla="*/ 225 h 720"/>
                <a:gd name="T36" fmla="*/ 165 w 720"/>
                <a:gd name="T37" fmla="*/ 320 h 720"/>
                <a:gd name="T38" fmla="*/ 265 w 720"/>
                <a:gd name="T39" fmla="*/ 320 h 720"/>
                <a:gd name="T40" fmla="*/ 180 w 720"/>
                <a:gd name="T41" fmla="*/ 380 h 720"/>
                <a:gd name="T42" fmla="*/ 215 w 720"/>
                <a:gd name="T43" fmla="*/ 475 h 720"/>
                <a:gd name="T44" fmla="*/ 135 w 720"/>
                <a:gd name="T45" fmla="*/ 415 h 720"/>
                <a:gd name="T46" fmla="*/ 50 w 720"/>
                <a:gd name="T47" fmla="*/ 475 h 720"/>
                <a:gd name="T48" fmla="*/ 85 w 720"/>
                <a:gd name="T49" fmla="*/ 380 h 720"/>
                <a:gd name="T50" fmla="*/ 0 w 720"/>
                <a:gd name="T51" fmla="*/ 320 h 720"/>
                <a:gd name="T52" fmla="*/ 100 w 720"/>
                <a:gd name="T53" fmla="*/ 320 h 720"/>
                <a:gd name="T54" fmla="*/ 135 w 720"/>
                <a:gd name="T55" fmla="*/ 22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20" h="720">
                  <a:moveTo>
                    <a:pt x="320" y="720"/>
                  </a:moveTo>
                  <a:cubicBezTo>
                    <a:pt x="315" y="720"/>
                    <a:pt x="310" y="720"/>
                    <a:pt x="305" y="715"/>
                  </a:cubicBezTo>
                  <a:cubicBezTo>
                    <a:pt x="300" y="710"/>
                    <a:pt x="295" y="705"/>
                    <a:pt x="295" y="695"/>
                  </a:cubicBezTo>
                  <a:cubicBezTo>
                    <a:pt x="295" y="125"/>
                    <a:pt x="295" y="125"/>
                    <a:pt x="295" y="125"/>
                  </a:cubicBezTo>
                  <a:cubicBezTo>
                    <a:pt x="295" y="115"/>
                    <a:pt x="305" y="105"/>
                    <a:pt x="315" y="100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700" y="0"/>
                    <a:pt x="705" y="0"/>
                    <a:pt x="710" y="5"/>
                  </a:cubicBezTo>
                  <a:cubicBezTo>
                    <a:pt x="715" y="10"/>
                    <a:pt x="720" y="15"/>
                    <a:pt x="720" y="25"/>
                  </a:cubicBezTo>
                  <a:cubicBezTo>
                    <a:pt x="720" y="595"/>
                    <a:pt x="720" y="595"/>
                    <a:pt x="720" y="595"/>
                  </a:cubicBezTo>
                  <a:cubicBezTo>
                    <a:pt x="720" y="605"/>
                    <a:pt x="710" y="615"/>
                    <a:pt x="700" y="620"/>
                  </a:cubicBezTo>
                  <a:cubicBezTo>
                    <a:pt x="325" y="720"/>
                    <a:pt x="325" y="720"/>
                    <a:pt x="325" y="720"/>
                  </a:cubicBezTo>
                  <a:lnTo>
                    <a:pt x="320" y="720"/>
                  </a:lnTo>
                  <a:close/>
                  <a:moveTo>
                    <a:pt x="345" y="145"/>
                  </a:moveTo>
                  <a:cubicBezTo>
                    <a:pt x="345" y="665"/>
                    <a:pt x="345" y="665"/>
                    <a:pt x="345" y="665"/>
                  </a:cubicBezTo>
                  <a:cubicBezTo>
                    <a:pt x="670" y="580"/>
                    <a:pt x="670" y="580"/>
                    <a:pt x="670" y="580"/>
                  </a:cubicBezTo>
                  <a:cubicBezTo>
                    <a:pt x="670" y="55"/>
                    <a:pt x="670" y="55"/>
                    <a:pt x="670" y="55"/>
                  </a:cubicBezTo>
                  <a:lnTo>
                    <a:pt x="345" y="145"/>
                  </a:lnTo>
                  <a:close/>
                  <a:moveTo>
                    <a:pt x="135" y="225"/>
                  </a:moveTo>
                  <a:cubicBezTo>
                    <a:pt x="165" y="320"/>
                    <a:pt x="165" y="320"/>
                    <a:pt x="165" y="320"/>
                  </a:cubicBezTo>
                  <a:cubicBezTo>
                    <a:pt x="265" y="320"/>
                    <a:pt x="265" y="320"/>
                    <a:pt x="265" y="320"/>
                  </a:cubicBezTo>
                  <a:cubicBezTo>
                    <a:pt x="180" y="380"/>
                    <a:pt x="180" y="380"/>
                    <a:pt x="180" y="380"/>
                  </a:cubicBezTo>
                  <a:cubicBezTo>
                    <a:pt x="215" y="475"/>
                    <a:pt x="215" y="475"/>
                    <a:pt x="215" y="475"/>
                  </a:cubicBezTo>
                  <a:cubicBezTo>
                    <a:pt x="135" y="415"/>
                    <a:pt x="135" y="415"/>
                    <a:pt x="135" y="415"/>
                  </a:cubicBezTo>
                  <a:cubicBezTo>
                    <a:pt x="50" y="475"/>
                    <a:pt x="50" y="475"/>
                    <a:pt x="50" y="475"/>
                  </a:cubicBezTo>
                  <a:cubicBezTo>
                    <a:pt x="85" y="380"/>
                    <a:pt x="85" y="380"/>
                    <a:pt x="85" y="38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100" y="320"/>
                    <a:pt x="100" y="320"/>
                    <a:pt x="100" y="320"/>
                  </a:cubicBezTo>
                  <a:lnTo>
                    <a:pt x="135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1" name="Freeform 15"/>
            <p:cNvSpPr>
              <a:spLocks noEditPoints="1"/>
            </p:cNvSpPr>
            <p:nvPr/>
          </p:nvSpPr>
          <p:spPr bwMode="auto">
            <a:xfrm>
              <a:off x="2382" y="1483"/>
              <a:ext cx="80" cy="132"/>
            </a:xfrm>
            <a:custGeom>
              <a:avLst/>
              <a:gdLst>
                <a:gd name="T0" fmla="*/ 30 w 225"/>
                <a:gd name="T1" fmla="*/ 100 h 375"/>
                <a:gd name="T2" fmla="*/ 5 w 225"/>
                <a:gd name="T3" fmla="*/ 80 h 375"/>
                <a:gd name="T4" fmla="*/ 20 w 225"/>
                <a:gd name="T5" fmla="*/ 50 h 375"/>
                <a:gd name="T6" fmla="*/ 185 w 225"/>
                <a:gd name="T7" fmla="*/ 5 h 375"/>
                <a:gd name="T8" fmla="*/ 215 w 225"/>
                <a:gd name="T9" fmla="*/ 25 h 375"/>
                <a:gd name="T10" fmla="*/ 195 w 225"/>
                <a:gd name="T11" fmla="*/ 55 h 375"/>
                <a:gd name="T12" fmla="*/ 30 w 225"/>
                <a:gd name="T13" fmla="*/ 100 h 375"/>
                <a:gd name="T14" fmla="*/ 30 w 225"/>
                <a:gd name="T15" fmla="*/ 100 h 375"/>
                <a:gd name="T16" fmla="*/ 30 w 225"/>
                <a:gd name="T17" fmla="*/ 235 h 375"/>
                <a:gd name="T18" fmla="*/ 5 w 225"/>
                <a:gd name="T19" fmla="*/ 215 h 375"/>
                <a:gd name="T20" fmla="*/ 25 w 225"/>
                <a:gd name="T21" fmla="*/ 185 h 375"/>
                <a:gd name="T22" fmla="*/ 190 w 225"/>
                <a:gd name="T23" fmla="*/ 140 h 375"/>
                <a:gd name="T24" fmla="*/ 220 w 225"/>
                <a:gd name="T25" fmla="*/ 160 h 375"/>
                <a:gd name="T26" fmla="*/ 200 w 225"/>
                <a:gd name="T27" fmla="*/ 190 h 375"/>
                <a:gd name="T28" fmla="*/ 35 w 225"/>
                <a:gd name="T29" fmla="*/ 235 h 375"/>
                <a:gd name="T30" fmla="*/ 30 w 225"/>
                <a:gd name="T31" fmla="*/ 235 h 375"/>
                <a:gd name="T32" fmla="*/ 30 w 225"/>
                <a:gd name="T33" fmla="*/ 375 h 375"/>
                <a:gd name="T34" fmla="*/ 5 w 225"/>
                <a:gd name="T35" fmla="*/ 355 h 375"/>
                <a:gd name="T36" fmla="*/ 25 w 225"/>
                <a:gd name="T37" fmla="*/ 325 h 375"/>
                <a:gd name="T38" fmla="*/ 190 w 225"/>
                <a:gd name="T39" fmla="*/ 280 h 375"/>
                <a:gd name="T40" fmla="*/ 220 w 225"/>
                <a:gd name="T41" fmla="*/ 300 h 375"/>
                <a:gd name="T42" fmla="*/ 200 w 225"/>
                <a:gd name="T43" fmla="*/ 330 h 375"/>
                <a:gd name="T44" fmla="*/ 35 w 225"/>
                <a:gd name="T45" fmla="*/ 375 h 375"/>
                <a:gd name="T46" fmla="*/ 30 w 225"/>
                <a:gd name="T47" fmla="*/ 37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5" h="375">
                  <a:moveTo>
                    <a:pt x="30" y="100"/>
                  </a:moveTo>
                  <a:cubicBezTo>
                    <a:pt x="20" y="100"/>
                    <a:pt x="10" y="95"/>
                    <a:pt x="5" y="80"/>
                  </a:cubicBezTo>
                  <a:cubicBezTo>
                    <a:pt x="0" y="65"/>
                    <a:pt x="10" y="55"/>
                    <a:pt x="20" y="5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200" y="0"/>
                    <a:pt x="210" y="10"/>
                    <a:pt x="215" y="25"/>
                  </a:cubicBezTo>
                  <a:cubicBezTo>
                    <a:pt x="220" y="40"/>
                    <a:pt x="210" y="50"/>
                    <a:pt x="195" y="55"/>
                  </a:cubicBezTo>
                  <a:cubicBezTo>
                    <a:pt x="30" y="100"/>
                    <a:pt x="30" y="100"/>
                    <a:pt x="30" y="100"/>
                  </a:cubicBezTo>
                  <a:cubicBezTo>
                    <a:pt x="35" y="100"/>
                    <a:pt x="30" y="100"/>
                    <a:pt x="30" y="100"/>
                  </a:cubicBezTo>
                  <a:close/>
                  <a:moveTo>
                    <a:pt x="30" y="235"/>
                  </a:moveTo>
                  <a:cubicBezTo>
                    <a:pt x="15" y="235"/>
                    <a:pt x="5" y="230"/>
                    <a:pt x="5" y="215"/>
                  </a:cubicBezTo>
                  <a:cubicBezTo>
                    <a:pt x="0" y="200"/>
                    <a:pt x="10" y="190"/>
                    <a:pt x="25" y="185"/>
                  </a:cubicBezTo>
                  <a:cubicBezTo>
                    <a:pt x="190" y="140"/>
                    <a:pt x="190" y="140"/>
                    <a:pt x="190" y="140"/>
                  </a:cubicBezTo>
                  <a:cubicBezTo>
                    <a:pt x="205" y="135"/>
                    <a:pt x="215" y="145"/>
                    <a:pt x="220" y="160"/>
                  </a:cubicBezTo>
                  <a:cubicBezTo>
                    <a:pt x="225" y="175"/>
                    <a:pt x="215" y="185"/>
                    <a:pt x="200" y="190"/>
                  </a:cubicBezTo>
                  <a:cubicBezTo>
                    <a:pt x="35" y="235"/>
                    <a:pt x="35" y="235"/>
                    <a:pt x="35" y="235"/>
                  </a:cubicBezTo>
                  <a:lnTo>
                    <a:pt x="30" y="235"/>
                  </a:lnTo>
                  <a:close/>
                  <a:moveTo>
                    <a:pt x="30" y="375"/>
                  </a:moveTo>
                  <a:cubicBezTo>
                    <a:pt x="20" y="375"/>
                    <a:pt x="10" y="370"/>
                    <a:pt x="5" y="355"/>
                  </a:cubicBezTo>
                  <a:cubicBezTo>
                    <a:pt x="0" y="340"/>
                    <a:pt x="10" y="330"/>
                    <a:pt x="25" y="325"/>
                  </a:cubicBezTo>
                  <a:cubicBezTo>
                    <a:pt x="190" y="280"/>
                    <a:pt x="190" y="280"/>
                    <a:pt x="190" y="280"/>
                  </a:cubicBezTo>
                  <a:cubicBezTo>
                    <a:pt x="205" y="275"/>
                    <a:pt x="215" y="285"/>
                    <a:pt x="220" y="300"/>
                  </a:cubicBezTo>
                  <a:cubicBezTo>
                    <a:pt x="225" y="315"/>
                    <a:pt x="215" y="325"/>
                    <a:pt x="200" y="330"/>
                  </a:cubicBezTo>
                  <a:cubicBezTo>
                    <a:pt x="35" y="375"/>
                    <a:pt x="35" y="375"/>
                    <a:pt x="35" y="375"/>
                  </a:cubicBezTo>
                  <a:cubicBezTo>
                    <a:pt x="35" y="370"/>
                    <a:pt x="30" y="375"/>
                    <a:pt x="30" y="3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62" name="Freeform 5"/>
          <p:cNvSpPr>
            <a:spLocks noEditPoints="1"/>
          </p:cNvSpPr>
          <p:nvPr/>
        </p:nvSpPr>
        <p:spPr bwMode="auto">
          <a:xfrm>
            <a:off x="7624917" y="3619223"/>
            <a:ext cx="542721" cy="545527"/>
          </a:xfrm>
          <a:custGeom>
            <a:avLst/>
            <a:gdLst>
              <a:gd name="T0" fmla="*/ 261 w 632"/>
              <a:gd name="T1" fmla="*/ 396 h 632"/>
              <a:gd name="T2" fmla="*/ 280 w 632"/>
              <a:gd name="T3" fmla="*/ 283 h 632"/>
              <a:gd name="T4" fmla="*/ 198 w 632"/>
              <a:gd name="T5" fmla="*/ 204 h 632"/>
              <a:gd name="T6" fmla="*/ 311 w 632"/>
              <a:gd name="T7" fmla="*/ 188 h 632"/>
              <a:gd name="T8" fmla="*/ 361 w 632"/>
              <a:gd name="T9" fmla="*/ 86 h 632"/>
              <a:gd name="T10" fmla="*/ 412 w 632"/>
              <a:gd name="T11" fmla="*/ 188 h 632"/>
              <a:gd name="T12" fmla="*/ 524 w 632"/>
              <a:gd name="T13" fmla="*/ 204 h 632"/>
              <a:gd name="T14" fmla="*/ 443 w 632"/>
              <a:gd name="T15" fmla="*/ 283 h 632"/>
              <a:gd name="T16" fmla="*/ 462 w 632"/>
              <a:gd name="T17" fmla="*/ 396 h 632"/>
              <a:gd name="T18" fmla="*/ 362 w 632"/>
              <a:gd name="T19" fmla="*/ 343 h 632"/>
              <a:gd name="T20" fmla="*/ 261 w 632"/>
              <a:gd name="T21" fmla="*/ 396 h 632"/>
              <a:gd name="T22" fmla="*/ 316 w 632"/>
              <a:gd name="T23" fmla="*/ 0 h 632"/>
              <a:gd name="T24" fmla="*/ 0 w 632"/>
              <a:gd name="T25" fmla="*/ 316 h 632"/>
              <a:gd name="T26" fmla="*/ 57 w 632"/>
              <a:gd name="T27" fmla="*/ 496 h 632"/>
              <a:gd name="T28" fmla="*/ 255 w 632"/>
              <a:gd name="T29" fmla="*/ 304 h 632"/>
              <a:gd name="T30" fmla="*/ 268 w 632"/>
              <a:gd name="T31" fmla="*/ 317 h 632"/>
              <a:gd name="T32" fmla="*/ 68 w 632"/>
              <a:gd name="T33" fmla="*/ 511 h 632"/>
              <a:gd name="T34" fmla="*/ 106 w 632"/>
              <a:gd name="T35" fmla="*/ 551 h 632"/>
              <a:gd name="T36" fmla="*/ 270 w 632"/>
              <a:gd name="T37" fmla="*/ 393 h 632"/>
              <a:gd name="T38" fmla="*/ 282 w 632"/>
              <a:gd name="T39" fmla="*/ 406 h 632"/>
              <a:gd name="T40" fmla="*/ 120 w 632"/>
              <a:gd name="T41" fmla="*/ 563 h 632"/>
              <a:gd name="T42" fmla="*/ 159 w 632"/>
              <a:gd name="T43" fmla="*/ 590 h 632"/>
              <a:gd name="T44" fmla="*/ 389 w 632"/>
              <a:gd name="T45" fmla="*/ 366 h 632"/>
              <a:gd name="T46" fmla="*/ 402 w 632"/>
              <a:gd name="T47" fmla="*/ 379 h 632"/>
              <a:gd name="T48" fmla="*/ 176 w 632"/>
              <a:gd name="T49" fmla="*/ 599 h 632"/>
              <a:gd name="T50" fmla="*/ 316 w 632"/>
              <a:gd name="T51" fmla="*/ 632 h 632"/>
              <a:gd name="T52" fmla="*/ 632 w 632"/>
              <a:gd name="T53" fmla="*/ 316 h 632"/>
              <a:gd name="T54" fmla="*/ 316 w 632"/>
              <a:gd name="T55" fmla="*/ 0 h 632"/>
              <a:gd name="T56" fmla="*/ 179 w 632"/>
              <a:gd name="T57" fmla="*/ 364 h 632"/>
              <a:gd name="T58" fmla="*/ 144 w 632"/>
              <a:gd name="T59" fmla="*/ 329 h 632"/>
              <a:gd name="T60" fmla="*/ 95 w 632"/>
              <a:gd name="T61" fmla="*/ 339 h 632"/>
              <a:gd name="T62" fmla="*/ 117 w 632"/>
              <a:gd name="T63" fmla="*/ 294 h 632"/>
              <a:gd name="T64" fmla="*/ 93 w 632"/>
              <a:gd name="T65" fmla="*/ 251 h 632"/>
              <a:gd name="T66" fmla="*/ 142 w 632"/>
              <a:gd name="T67" fmla="*/ 258 h 632"/>
              <a:gd name="T68" fmla="*/ 176 w 632"/>
              <a:gd name="T69" fmla="*/ 222 h 632"/>
              <a:gd name="T70" fmla="*/ 185 w 632"/>
              <a:gd name="T71" fmla="*/ 271 h 632"/>
              <a:gd name="T72" fmla="*/ 230 w 632"/>
              <a:gd name="T73" fmla="*/ 292 h 632"/>
              <a:gd name="T74" fmla="*/ 185 w 632"/>
              <a:gd name="T75" fmla="*/ 315 h 632"/>
              <a:gd name="T76" fmla="*/ 179 w 632"/>
              <a:gd name="T77" fmla="*/ 364 h 6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32" h="632">
                <a:moveTo>
                  <a:pt x="261" y="396"/>
                </a:moveTo>
                <a:cubicBezTo>
                  <a:pt x="280" y="283"/>
                  <a:pt x="280" y="283"/>
                  <a:pt x="280" y="283"/>
                </a:cubicBezTo>
                <a:cubicBezTo>
                  <a:pt x="198" y="204"/>
                  <a:pt x="198" y="204"/>
                  <a:pt x="198" y="204"/>
                </a:cubicBezTo>
                <a:cubicBezTo>
                  <a:pt x="311" y="188"/>
                  <a:pt x="311" y="188"/>
                  <a:pt x="311" y="188"/>
                </a:cubicBezTo>
                <a:cubicBezTo>
                  <a:pt x="361" y="86"/>
                  <a:pt x="361" y="86"/>
                  <a:pt x="361" y="86"/>
                </a:cubicBezTo>
                <a:cubicBezTo>
                  <a:pt x="412" y="188"/>
                  <a:pt x="412" y="188"/>
                  <a:pt x="412" y="188"/>
                </a:cubicBezTo>
                <a:cubicBezTo>
                  <a:pt x="524" y="204"/>
                  <a:pt x="524" y="204"/>
                  <a:pt x="524" y="204"/>
                </a:cubicBezTo>
                <a:cubicBezTo>
                  <a:pt x="443" y="283"/>
                  <a:pt x="443" y="283"/>
                  <a:pt x="443" y="283"/>
                </a:cubicBezTo>
                <a:cubicBezTo>
                  <a:pt x="462" y="396"/>
                  <a:pt x="462" y="396"/>
                  <a:pt x="462" y="396"/>
                </a:cubicBezTo>
                <a:cubicBezTo>
                  <a:pt x="362" y="343"/>
                  <a:pt x="362" y="343"/>
                  <a:pt x="362" y="343"/>
                </a:cubicBezTo>
                <a:lnTo>
                  <a:pt x="261" y="396"/>
                </a:lnTo>
                <a:close/>
                <a:moveTo>
                  <a:pt x="316" y="0"/>
                </a:moveTo>
                <a:cubicBezTo>
                  <a:pt x="142" y="0"/>
                  <a:pt x="0" y="142"/>
                  <a:pt x="0" y="316"/>
                </a:cubicBezTo>
                <a:cubicBezTo>
                  <a:pt x="0" y="383"/>
                  <a:pt x="21" y="445"/>
                  <a:pt x="57" y="496"/>
                </a:cubicBezTo>
                <a:cubicBezTo>
                  <a:pt x="255" y="304"/>
                  <a:pt x="255" y="304"/>
                  <a:pt x="255" y="304"/>
                </a:cubicBezTo>
                <a:cubicBezTo>
                  <a:pt x="268" y="317"/>
                  <a:pt x="268" y="317"/>
                  <a:pt x="268" y="317"/>
                </a:cubicBezTo>
                <a:cubicBezTo>
                  <a:pt x="68" y="511"/>
                  <a:pt x="68" y="511"/>
                  <a:pt x="68" y="511"/>
                </a:cubicBezTo>
                <a:cubicBezTo>
                  <a:pt x="80" y="526"/>
                  <a:pt x="92" y="539"/>
                  <a:pt x="106" y="551"/>
                </a:cubicBezTo>
                <a:cubicBezTo>
                  <a:pt x="270" y="393"/>
                  <a:pt x="270" y="393"/>
                  <a:pt x="270" y="393"/>
                </a:cubicBezTo>
                <a:cubicBezTo>
                  <a:pt x="282" y="406"/>
                  <a:pt x="282" y="406"/>
                  <a:pt x="282" y="406"/>
                </a:cubicBezTo>
                <a:cubicBezTo>
                  <a:pt x="120" y="563"/>
                  <a:pt x="120" y="563"/>
                  <a:pt x="120" y="563"/>
                </a:cubicBezTo>
                <a:cubicBezTo>
                  <a:pt x="132" y="573"/>
                  <a:pt x="145" y="582"/>
                  <a:pt x="159" y="590"/>
                </a:cubicBezTo>
                <a:cubicBezTo>
                  <a:pt x="389" y="366"/>
                  <a:pt x="389" y="366"/>
                  <a:pt x="389" y="366"/>
                </a:cubicBezTo>
                <a:cubicBezTo>
                  <a:pt x="402" y="379"/>
                  <a:pt x="402" y="379"/>
                  <a:pt x="402" y="379"/>
                </a:cubicBezTo>
                <a:cubicBezTo>
                  <a:pt x="176" y="599"/>
                  <a:pt x="176" y="599"/>
                  <a:pt x="176" y="599"/>
                </a:cubicBezTo>
                <a:cubicBezTo>
                  <a:pt x="218" y="620"/>
                  <a:pt x="266" y="632"/>
                  <a:pt x="316" y="632"/>
                </a:cubicBezTo>
                <a:cubicBezTo>
                  <a:pt x="490" y="632"/>
                  <a:pt x="632" y="490"/>
                  <a:pt x="632" y="316"/>
                </a:cubicBezTo>
                <a:cubicBezTo>
                  <a:pt x="632" y="142"/>
                  <a:pt x="490" y="0"/>
                  <a:pt x="316" y="0"/>
                </a:cubicBezTo>
                <a:close/>
                <a:moveTo>
                  <a:pt x="179" y="364"/>
                </a:moveTo>
                <a:cubicBezTo>
                  <a:pt x="144" y="329"/>
                  <a:pt x="144" y="329"/>
                  <a:pt x="144" y="329"/>
                </a:cubicBezTo>
                <a:cubicBezTo>
                  <a:pt x="95" y="339"/>
                  <a:pt x="95" y="339"/>
                  <a:pt x="95" y="339"/>
                </a:cubicBezTo>
                <a:cubicBezTo>
                  <a:pt x="117" y="294"/>
                  <a:pt x="117" y="294"/>
                  <a:pt x="117" y="294"/>
                </a:cubicBezTo>
                <a:cubicBezTo>
                  <a:pt x="93" y="251"/>
                  <a:pt x="93" y="251"/>
                  <a:pt x="93" y="251"/>
                </a:cubicBezTo>
                <a:cubicBezTo>
                  <a:pt x="142" y="258"/>
                  <a:pt x="142" y="258"/>
                  <a:pt x="142" y="258"/>
                </a:cubicBezTo>
                <a:cubicBezTo>
                  <a:pt x="176" y="222"/>
                  <a:pt x="176" y="222"/>
                  <a:pt x="176" y="222"/>
                </a:cubicBezTo>
                <a:cubicBezTo>
                  <a:pt x="185" y="271"/>
                  <a:pt x="185" y="271"/>
                  <a:pt x="185" y="271"/>
                </a:cubicBezTo>
                <a:cubicBezTo>
                  <a:pt x="230" y="292"/>
                  <a:pt x="230" y="292"/>
                  <a:pt x="230" y="292"/>
                </a:cubicBezTo>
                <a:cubicBezTo>
                  <a:pt x="185" y="315"/>
                  <a:pt x="185" y="315"/>
                  <a:pt x="185" y="315"/>
                </a:cubicBezTo>
                <a:lnTo>
                  <a:pt x="179" y="3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grpSp>
        <p:nvGrpSpPr>
          <p:cNvPr id="63" name="组合 62"/>
          <p:cNvGrpSpPr/>
          <p:nvPr/>
        </p:nvGrpSpPr>
        <p:grpSpPr>
          <a:xfrm>
            <a:off x="5883842" y="5440922"/>
            <a:ext cx="480484" cy="421217"/>
            <a:chOff x="1035050" y="1447800"/>
            <a:chExt cx="360363" cy="315913"/>
          </a:xfrm>
          <a:solidFill>
            <a:schemeClr val="bg1"/>
          </a:solidFill>
        </p:grpSpPr>
        <p:sp>
          <p:nvSpPr>
            <p:cNvPr id="64" name="AutoShape 147"/>
            <p:cNvSpPr/>
            <p:nvPr/>
          </p:nvSpPr>
          <p:spPr bwMode="auto">
            <a:xfrm>
              <a:off x="1035050" y="1447800"/>
              <a:ext cx="360363" cy="315913"/>
            </a:xfrm>
            <a:custGeom>
              <a:avLst/>
              <a:gdLst>
                <a:gd name="T0" fmla="+- 0 10800 597"/>
                <a:gd name="T1" fmla="*/ T0 w 20407"/>
                <a:gd name="T2" fmla="+- 0 11028 672"/>
                <a:gd name="T3" fmla="*/ 11028 h 20712"/>
                <a:gd name="T4" fmla="+- 0 10800 597"/>
                <a:gd name="T5" fmla="*/ T4 w 20407"/>
                <a:gd name="T6" fmla="+- 0 11028 672"/>
                <a:gd name="T7" fmla="*/ 11028 h 20712"/>
                <a:gd name="T8" fmla="+- 0 10800 597"/>
                <a:gd name="T9" fmla="*/ T8 w 20407"/>
                <a:gd name="T10" fmla="+- 0 11028 672"/>
                <a:gd name="T11" fmla="*/ 11028 h 20712"/>
                <a:gd name="T12" fmla="+- 0 10800 597"/>
                <a:gd name="T13" fmla="*/ T12 w 20407"/>
                <a:gd name="T14" fmla="+- 0 11028 672"/>
                <a:gd name="T15" fmla="*/ 11028 h 2071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0407" h="20712">
                  <a:moveTo>
                    <a:pt x="17706" y="10922"/>
                  </a:moveTo>
                  <a:lnTo>
                    <a:pt x="10657" y="19017"/>
                  </a:lnTo>
                  <a:cubicBezTo>
                    <a:pt x="10407" y="19305"/>
                    <a:pt x="9998" y="19305"/>
                    <a:pt x="9748" y="19017"/>
                  </a:cubicBezTo>
                  <a:lnTo>
                    <a:pt x="2699" y="10922"/>
                  </a:lnTo>
                  <a:cubicBezTo>
                    <a:pt x="817" y="8762"/>
                    <a:pt x="817" y="5247"/>
                    <a:pt x="2699" y="3087"/>
                  </a:cubicBezTo>
                  <a:cubicBezTo>
                    <a:pt x="4512" y="1004"/>
                    <a:pt x="7429" y="931"/>
                    <a:pt x="9338" y="2923"/>
                  </a:cubicBezTo>
                  <a:lnTo>
                    <a:pt x="10202" y="3825"/>
                  </a:lnTo>
                  <a:lnTo>
                    <a:pt x="11067" y="2923"/>
                  </a:lnTo>
                  <a:cubicBezTo>
                    <a:pt x="12976" y="931"/>
                    <a:pt x="15893" y="1004"/>
                    <a:pt x="17706" y="3087"/>
                  </a:cubicBezTo>
                  <a:cubicBezTo>
                    <a:pt x="19588" y="5247"/>
                    <a:pt x="19588" y="8762"/>
                    <a:pt x="17706" y="10922"/>
                  </a:cubicBezTo>
                  <a:moveTo>
                    <a:pt x="18616" y="2043"/>
                  </a:moveTo>
                  <a:cubicBezTo>
                    <a:pt x="16301" y="-617"/>
                    <a:pt x="12601" y="-672"/>
                    <a:pt x="10202" y="1830"/>
                  </a:cubicBezTo>
                  <a:cubicBezTo>
                    <a:pt x="7805" y="-672"/>
                    <a:pt x="4104" y="-617"/>
                    <a:pt x="1789" y="2043"/>
                  </a:cubicBezTo>
                  <a:cubicBezTo>
                    <a:pt x="-597" y="4783"/>
                    <a:pt x="-597" y="9226"/>
                    <a:pt x="1789" y="11967"/>
                  </a:cubicBezTo>
                  <a:cubicBezTo>
                    <a:pt x="2470" y="12750"/>
                    <a:pt x="8838" y="20061"/>
                    <a:pt x="8838" y="20061"/>
                  </a:cubicBezTo>
                  <a:cubicBezTo>
                    <a:pt x="9592" y="20928"/>
                    <a:pt x="10812" y="20928"/>
                    <a:pt x="11567" y="20061"/>
                  </a:cubicBezTo>
                  <a:cubicBezTo>
                    <a:pt x="11567" y="20061"/>
                    <a:pt x="18539" y="12056"/>
                    <a:pt x="18616" y="11967"/>
                  </a:cubicBezTo>
                  <a:cubicBezTo>
                    <a:pt x="21003" y="9226"/>
                    <a:pt x="21003" y="4783"/>
                    <a:pt x="18616" y="2043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65" name="AutoShape 148"/>
            <p:cNvSpPr/>
            <p:nvPr/>
          </p:nvSpPr>
          <p:spPr bwMode="auto">
            <a:xfrm>
              <a:off x="1092200" y="1504950"/>
              <a:ext cx="52388" cy="523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326" y="0"/>
                  </a:moveTo>
                  <a:cubicBezTo>
                    <a:pt x="19317" y="0"/>
                    <a:pt x="19317" y="4"/>
                    <a:pt x="19308" y="4"/>
                  </a:cubicBezTo>
                  <a:cubicBezTo>
                    <a:pt x="8643" y="13"/>
                    <a:pt x="0" y="8659"/>
                    <a:pt x="0" y="19326"/>
                  </a:cubicBezTo>
                  <a:cubicBezTo>
                    <a:pt x="0" y="20580"/>
                    <a:pt x="1019" y="21600"/>
                    <a:pt x="2273" y="21600"/>
                  </a:cubicBezTo>
                  <a:cubicBezTo>
                    <a:pt x="3528" y="21600"/>
                    <a:pt x="4547" y="20580"/>
                    <a:pt x="4547" y="19326"/>
                  </a:cubicBezTo>
                  <a:lnTo>
                    <a:pt x="4547" y="19321"/>
                  </a:lnTo>
                  <a:cubicBezTo>
                    <a:pt x="4547" y="11164"/>
                    <a:pt x="11164" y="4547"/>
                    <a:pt x="19321" y="4547"/>
                  </a:cubicBezTo>
                  <a:lnTo>
                    <a:pt x="19326" y="4547"/>
                  </a:lnTo>
                  <a:cubicBezTo>
                    <a:pt x="20580" y="4547"/>
                    <a:pt x="21599" y="3528"/>
                    <a:pt x="21599" y="2273"/>
                  </a:cubicBezTo>
                  <a:cubicBezTo>
                    <a:pt x="21599" y="1019"/>
                    <a:pt x="20580" y="0"/>
                    <a:pt x="19326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sp>
        <p:nvSpPr>
          <p:cNvPr id="66" name="矩形 65"/>
          <p:cNvSpPr/>
          <p:nvPr/>
        </p:nvSpPr>
        <p:spPr bwMode="auto">
          <a:xfrm>
            <a:off x="4044688" y="1362452"/>
            <a:ext cx="727710" cy="4203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zh-CN" altLang="en-US" sz="2135" b="1" kern="100">
                <a:solidFill>
                  <a:schemeClr val="accent1">
                    <a:lumMod val="75000"/>
                  </a:schemeClr>
                </a:solidFill>
                <a:latin typeface="微软雅黑" charset="-122"/>
                <a:ea typeface="微软雅黑" charset="-122"/>
                <a:cs typeface="Times New Roman" panose="02020603050405020304" pitchFamily="18" charset="0"/>
              </a:rPr>
              <a:t>允公</a:t>
            </a:r>
            <a:endParaRPr lang="zh-CN" altLang="en-US" sz="2135" b="1" kern="100">
              <a:solidFill>
                <a:schemeClr val="accent1">
                  <a:lumMod val="75000"/>
                </a:schemeClr>
              </a:solidFill>
              <a:latin typeface="微软雅黑" charset="-122"/>
              <a:ea typeface="微软雅黑" charset="-122"/>
              <a:cs typeface="Times New Roman" panose="02020603050405020304" pitchFamily="18" charset="0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255988" y="1953352"/>
            <a:ext cx="3527205" cy="929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2495">
              <a:lnSpc>
                <a:spcPct val="100000"/>
              </a:lnSpc>
              <a:defRPr/>
            </a:pPr>
            <a:r>
              <a:rPr lang="zh-CN" altLang="en-US" sz="1400">
                <a:solidFill>
                  <a:schemeClr val="accent1">
                    <a:lumMod val="75000"/>
                  </a:schemeClr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 sz="1400">
              <a:solidFill>
                <a:schemeClr val="accent1">
                  <a:lumMod val="75000"/>
                </a:schemeClr>
              </a:solidFill>
              <a:latin typeface="微软雅黑" charset="0"/>
              <a:ea typeface="微软雅黑" charset="0"/>
              <a:sym typeface="+mn-ea"/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4380609" y="1810279"/>
            <a:ext cx="24310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 bwMode="auto">
          <a:xfrm>
            <a:off x="3942397" y="4614869"/>
            <a:ext cx="726440" cy="4203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zh-CN" altLang="en-US" sz="2135" b="1" kern="100">
                <a:solidFill>
                  <a:schemeClr val="accent1">
                    <a:lumMod val="75000"/>
                  </a:schemeClr>
                </a:solidFill>
                <a:latin typeface="微软雅黑" charset="-122"/>
                <a:ea typeface="微软雅黑" charset="-122"/>
                <a:cs typeface="Times New Roman" panose="02020603050405020304" pitchFamily="18" charset="0"/>
              </a:rPr>
              <a:t>日新</a:t>
            </a:r>
            <a:endParaRPr lang="zh-CN" altLang="en-US" sz="2135" kern="100">
              <a:solidFill>
                <a:schemeClr val="accent1"/>
              </a:solidFill>
              <a:latin typeface="微软雅黑" charset="-122"/>
              <a:ea typeface="微软雅黑" charset="-122"/>
              <a:cs typeface="Times New Roman" panose="02020603050405020304" pitchFamily="18" charset="0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4277048" y="5099526"/>
            <a:ext cx="24310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 bwMode="auto">
          <a:xfrm>
            <a:off x="7572690" y="4614869"/>
            <a:ext cx="726440" cy="4203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135" b="1" kern="100">
                <a:solidFill>
                  <a:schemeClr val="accent1">
                    <a:lumMod val="75000"/>
                  </a:schemeClr>
                </a:solidFill>
                <a:latin typeface="微软雅黑" charset="-122"/>
                <a:ea typeface="微软雅黑" charset="-122"/>
                <a:cs typeface="Times New Roman" panose="02020603050405020304" pitchFamily="18" charset="0"/>
              </a:rPr>
              <a:t>月异</a:t>
            </a:r>
            <a:endParaRPr lang="zh-CN" altLang="en-US" sz="2135" b="1" kern="100">
              <a:solidFill>
                <a:schemeClr val="accent1">
                  <a:lumMod val="75000"/>
                </a:schemeClr>
              </a:solidFill>
              <a:latin typeface="微软雅黑" charset="-122"/>
              <a:ea typeface="微软雅黑" charset="-122"/>
              <a:cs typeface="Times New Roman" panose="02020603050405020304" pitchFamily="18" charset="0"/>
            </a:endParaRPr>
          </a:p>
        </p:txBody>
      </p:sp>
      <p:cxnSp>
        <p:nvCxnSpPr>
          <p:cNvPr id="74" name="直接连接符 73"/>
          <p:cNvCxnSpPr/>
          <p:nvPr/>
        </p:nvCxnSpPr>
        <p:spPr>
          <a:xfrm>
            <a:off x="7706425" y="5099526"/>
            <a:ext cx="24310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矩形 74"/>
          <p:cNvSpPr/>
          <p:nvPr/>
        </p:nvSpPr>
        <p:spPr bwMode="auto">
          <a:xfrm>
            <a:off x="7572690" y="1361817"/>
            <a:ext cx="727075" cy="4203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135" b="1" kern="100">
                <a:solidFill>
                  <a:schemeClr val="accent1">
                    <a:lumMod val="75000"/>
                  </a:schemeClr>
                </a:solidFill>
                <a:latin typeface="微软雅黑" charset="-122"/>
                <a:ea typeface="微软雅黑" charset="-122"/>
                <a:cs typeface="Times New Roman" panose="02020603050405020304" pitchFamily="18" charset="0"/>
              </a:rPr>
              <a:t>允能</a:t>
            </a:r>
            <a:endParaRPr lang="zh-CN" altLang="en-US" sz="2135" kern="100">
              <a:solidFill>
                <a:schemeClr val="accent1"/>
              </a:solidFill>
              <a:latin typeface="微软雅黑" charset="-122"/>
              <a:ea typeface="微软雅黑" charset="-122"/>
              <a:cs typeface="Times New Roman" panose="02020603050405020304" pitchFamily="18" charset="0"/>
            </a:endParaRPr>
          </a:p>
        </p:txBody>
      </p:sp>
      <p:cxnSp>
        <p:nvCxnSpPr>
          <p:cNvPr id="77" name="直接连接符 76"/>
          <p:cNvCxnSpPr/>
          <p:nvPr/>
        </p:nvCxnSpPr>
        <p:spPr>
          <a:xfrm>
            <a:off x="7706425" y="1809645"/>
            <a:ext cx="243109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7618053" y="1910807"/>
            <a:ext cx="3527205" cy="737235"/>
          </a:xfrm>
          <a:prstGeom prst="rect">
            <a:avLst/>
          </a:prstGeom>
        </p:spPr>
        <p:txBody>
          <a:bodyPr wrap="square">
            <a:spAutoFit/>
          </a:bodyPr>
          <a:p>
            <a:pPr algn="l" defTabSz="912495">
              <a:lnSpc>
                <a:spcPct val="100000"/>
              </a:lnSpc>
              <a:defRPr/>
            </a:pPr>
            <a:r>
              <a:rPr lang="zh-CN" altLang="en-US" sz="1400">
                <a:solidFill>
                  <a:schemeClr val="accent1">
                    <a:lumMod val="75000"/>
                  </a:schemeClr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 sz="1400">
              <a:solidFill>
                <a:schemeClr val="accent1">
                  <a:lumMod val="75000"/>
                </a:schemeClr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02953" y="5225507"/>
            <a:ext cx="3527205" cy="737235"/>
          </a:xfrm>
          <a:prstGeom prst="rect">
            <a:avLst/>
          </a:prstGeom>
        </p:spPr>
        <p:txBody>
          <a:bodyPr wrap="square">
            <a:spAutoFit/>
          </a:bodyPr>
          <a:p>
            <a:pPr algn="l" defTabSz="912495">
              <a:lnSpc>
                <a:spcPct val="100000"/>
              </a:lnSpc>
              <a:defRPr/>
            </a:pPr>
            <a:r>
              <a:rPr lang="zh-CN" altLang="en-US" sz="1400">
                <a:solidFill>
                  <a:schemeClr val="accent1">
                    <a:lumMod val="75000"/>
                  </a:schemeClr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 sz="1400">
              <a:solidFill>
                <a:schemeClr val="accent1">
                  <a:lumMod val="75000"/>
                </a:schemeClr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699968" y="5210267"/>
            <a:ext cx="3527205" cy="737235"/>
          </a:xfrm>
          <a:prstGeom prst="rect">
            <a:avLst/>
          </a:prstGeom>
        </p:spPr>
        <p:txBody>
          <a:bodyPr wrap="square">
            <a:spAutoFit/>
          </a:bodyPr>
          <a:p>
            <a:pPr algn="l" defTabSz="912495">
              <a:lnSpc>
                <a:spcPct val="100000"/>
              </a:lnSpc>
              <a:defRPr/>
            </a:pPr>
            <a:r>
              <a:rPr lang="zh-CN" altLang="en-US" sz="1400">
                <a:solidFill>
                  <a:schemeClr val="accent1">
                    <a:lumMod val="75000"/>
                  </a:schemeClr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 sz="1400">
              <a:solidFill>
                <a:schemeClr val="accent1">
                  <a:lumMod val="75000"/>
                </a:schemeClr>
              </a:solidFill>
              <a:latin typeface="微软雅黑" charset="0"/>
              <a:ea typeface="微软雅黑" charset="0"/>
              <a:sym typeface="+mn-e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1398636" y="836564"/>
            <a:ext cx="249110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en-US" altLang="zh-CN" sz="1600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</a:rPr>
              <a:t>IDEOLOGICAL ASPECT</a:t>
            </a:r>
            <a:endParaRPr lang="en-US" altLang="zh-CN" sz="1600">
              <a:solidFill>
                <a:schemeClr val="accent4">
                  <a:lumMod val="7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1398636" y="348269"/>
            <a:ext cx="221742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zh-CN" altLang="en-US" sz="2665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</a:rPr>
              <a:t>思想篇</a:t>
            </a:r>
            <a:r>
              <a:rPr lang="en-US" altLang="zh-CN" sz="2665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</a:rPr>
              <a:t>—</a:t>
            </a:r>
            <a:r>
              <a:rPr lang="zh-CN" altLang="en-US" sz="2665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</a:rPr>
              <a:t>允公</a:t>
            </a:r>
            <a:endParaRPr lang="zh-CN" altLang="en-US" sz="2665">
              <a:solidFill>
                <a:schemeClr val="accent4">
                  <a:lumMod val="7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422787" y="284638"/>
            <a:ext cx="893300" cy="8933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7" name="直接连接符 16"/>
          <p:cNvCxnSpPr/>
          <p:nvPr/>
        </p:nvCxnSpPr>
        <p:spPr>
          <a:xfrm>
            <a:off x="4252326" y="601886"/>
            <a:ext cx="8002431" cy="7561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2"/>
          <p:cNvGrpSpPr>
            <a:grpSpLocks noChangeAspect="1"/>
          </p:cNvGrpSpPr>
          <p:nvPr/>
        </p:nvGrpSpPr>
        <p:grpSpPr bwMode="auto">
          <a:xfrm>
            <a:off x="603747" y="500971"/>
            <a:ext cx="513224" cy="460633"/>
            <a:chOff x="2211" y="1420"/>
            <a:chExt cx="283" cy="254"/>
          </a:xfrm>
          <a:solidFill>
            <a:schemeClr val="bg1"/>
          </a:solidFill>
        </p:grpSpPr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2211" y="1420"/>
              <a:ext cx="150" cy="254"/>
            </a:xfrm>
            <a:custGeom>
              <a:avLst/>
              <a:gdLst>
                <a:gd name="T0" fmla="*/ 400 w 425"/>
                <a:gd name="T1" fmla="*/ 720 h 720"/>
                <a:gd name="T2" fmla="*/ 395 w 425"/>
                <a:gd name="T3" fmla="*/ 720 h 720"/>
                <a:gd name="T4" fmla="*/ 20 w 425"/>
                <a:gd name="T5" fmla="*/ 620 h 720"/>
                <a:gd name="T6" fmla="*/ 0 w 425"/>
                <a:gd name="T7" fmla="*/ 595 h 720"/>
                <a:gd name="T8" fmla="*/ 0 w 425"/>
                <a:gd name="T9" fmla="*/ 25 h 720"/>
                <a:gd name="T10" fmla="*/ 10 w 425"/>
                <a:gd name="T11" fmla="*/ 5 h 720"/>
                <a:gd name="T12" fmla="*/ 30 w 425"/>
                <a:gd name="T13" fmla="*/ 0 h 720"/>
                <a:gd name="T14" fmla="*/ 405 w 425"/>
                <a:gd name="T15" fmla="*/ 100 h 720"/>
                <a:gd name="T16" fmla="*/ 425 w 425"/>
                <a:gd name="T17" fmla="*/ 125 h 720"/>
                <a:gd name="T18" fmla="*/ 425 w 425"/>
                <a:gd name="T19" fmla="*/ 695 h 720"/>
                <a:gd name="T20" fmla="*/ 415 w 425"/>
                <a:gd name="T21" fmla="*/ 715 h 720"/>
                <a:gd name="T22" fmla="*/ 400 w 425"/>
                <a:gd name="T23" fmla="*/ 720 h 720"/>
                <a:gd name="T24" fmla="*/ 50 w 425"/>
                <a:gd name="T25" fmla="*/ 575 h 720"/>
                <a:gd name="T26" fmla="*/ 375 w 425"/>
                <a:gd name="T27" fmla="*/ 660 h 720"/>
                <a:gd name="T28" fmla="*/ 375 w 425"/>
                <a:gd name="T29" fmla="*/ 145 h 720"/>
                <a:gd name="T30" fmla="*/ 50 w 425"/>
                <a:gd name="T31" fmla="*/ 55 h 720"/>
                <a:gd name="T32" fmla="*/ 50 w 425"/>
                <a:gd name="T33" fmla="*/ 57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0">
                  <a:moveTo>
                    <a:pt x="400" y="720"/>
                  </a:moveTo>
                  <a:cubicBezTo>
                    <a:pt x="395" y="720"/>
                    <a:pt x="395" y="720"/>
                    <a:pt x="395" y="720"/>
                  </a:cubicBezTo>
                  <a:cubicBezTo>
                    <a:pt x="20" y="620"/>
                    <a:pt x="20" y="620"/>
                    <a:pt x="20" y="620"/>
                  </a:cubicBezTo>
                  <a:cubicBezTo>
                    <a:pt x="10" y="620"/>
                    <a:pt x="0" y="610"/>
                    <a:pt x="0" y="59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5"/>
                    <a:pt x="5" y="10"/>
                    <a:pt x="10" y="5"/>
                  </a:cubicBezTo>
                  <a:cubicBezTo>
                    <a:pt x="15" y="0"/>
                    <a:pt x="25" y="0"/>
                    <a:pt x="30" y="0"/>
                  </a:cubicBezTo>
                  <a:cubicBezTo>
                    <a:pt x="405" y="100"/>
                    <a:pt x="405" y="100"/>
                    <a:pt x="405" y="100"/>
                  </a:cubicBezTo>
                  <a:cubicBezTo>
                    <a:pt x="415" y="105"/>
                    <a:pt x="425" y="115"/>
                    <a:pt x="425" y="125"/>
                  </a:cubicBezTo>
                  <a:cubicBezTo>
                    <a:pt x="425" y="695"/>
                    <a:pt x="425" y="695"/>
                    <a:pt x="425" y="695"/>
                  </a:cubicBezTo>
                  <a:cubicBezTo>
                    <a:pt x="425" y="705"/>
                    <a:pt x="420" y="710"/>
                    <a:pt x="415" y="715"/>
                  </a:cubicBezTo>
                  <a:cubicBezTo>
                    <a:pt x="410" y="720"/>
                    <a:pt x="405" y="720"/>
                    <a:pt x="400" y="720"/>
                  </a:cubicBezTo>
                  <a:close/>
                  <a:moveTo>
                    <a:pt x="50" y="575"/>
                  </a:moveTo>
                  <a:cubicBezTo>
                    <a:pt x="375" y="660"/>
                    <a:pt x="375" y="660"/>
                    <a:pt x="375" y="660"/>
                  </a:cubicBezTo>
                  <a:cubicBezTo>
                    <a:pt x="375" y="145"/>
                    <a:pt x="375" y="145"/>
                    <a:pt x="375" y="14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50" y="575"/>
                    <a:pt x="50" y="575"/>
                    <a:pt x="50" y="5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2239" y="1420"/>
              <a:ext cx="255" cy="254"/>
            </a:xfrm>
            <a:custGeom>
              <a:avLst/>
              <a:gdLst>
                <a:gd name="T0" fmla="*/ 320 w 720"/>
                <a:gd name="T1" fmla="*/ 720 h 720"/>
                <a:gd name="T2" fmla="*/ 305 w 720"/>
                <a:gd name="T3" fmla="*/ 715 h 720"/>
                <a:gd name="T4" fmla="*/ 295 w 720"/>
                <a:gd name="T5" fmla="*/ 695 h 720"/>
                <a:gd name="T6" fmla="*/ 295 w 720"/>
                <a:gd name="T7" fmla="*/ 125 h 720"/>
                <a:gd name="T8" fmla="*/ 315 w 720"/>
                <a:gd name="T9" fmla="*/ 100 h 720"/>
                <a:gd name="T10" fmla="*/ 690 w 720"/>
                <a:gd name="T11" fmla="*/ 0 h 720"/>
                <a:gd name="T12" fmla="*/ 710 w 720"/>
                <a:gd name="T13" fmla="*/ 5 h 720"/>
                <a:gd name="T14" fmla="*/ 720 w 720"/>
                <a:gd name="T15" fmla="*/ 25 h 720"/>
                <a:gd name="T16" fmla="*/ 720 w 720"/>
                <a:gd name="T17" fmla="*/ 595 h 720"/>
                <a:gd name="T18" fmla="*/ 700 w 720"/>
                <a:gd name="T19" fmla="*/ 620 h 720"/>
                <a:gd name="T20" fmla="*/ 325 w 720"/>
                <a:gd name="T21" fmla="*/ 720 h 720"/>
                <a:gd name="T22" fmla="*/ 320 w 720"/>
                <a:gd name="T23" fmla="*/ 720 h 720"/>
                <a:gd name="T24" fmla="*/ 345 w 720"/>
                <a:gd name="T25" fmla="*/ 145 h 720"/>
                <a:gd name="T26" fmla="*/ 345 w 720"/>
                <a:gd name="T27" fmla="*/ 665 h 720"/>
                <a:gd name="T28" fmla="*/ 670 w 720"/>
                <a:gd name="T29" fmla="*/ 580 h 720"/>
                <a:gd name="T30" fmla="*/ 670 w 720"/>
                <a:gd name="T31" fmla="*/ 55 h 720"/>
                <a:gd name="T32" fmla="*/ 345 w 720"/>
                <a:gd name="T33" fmla="*/ 145 h 720"/>
                <a:gd name="T34" fmla="*/ 135 w 720"/>
                <a:gd name="T35" fmla="*/ 225 h 720"/>
                <a:gd name="T36" fmla="*/ 165 w 720"/>
                <a:gd name="T37" fmla="*/ 320 h 720"/>
                <a:gd name="T38" fmla="*/ 265 w 720"/>
                <a:gd name="T39" fmla="*/ 320 h 720"/>
                <a:gd name="T40" fmla="*/ 180 w 720"/>
                <a:gd name="T41" fmla="*/ 380 h 720"/>
                <a:gd name="T42" fmla="*/ 215 w 720"/>
                <a:gd name="T43" fmla="*/ 475 h 720"/>
                <a:gd name="T44" fmla="*/ 135 w 720"/>
                <a:gd name="T45" fmla="*/ 415 h 720"/>
                <a:gd name="T46" fmla="*/ 50 w 720"/>
                <a:gd name="T47" fmla="*/ 475 h 720"/>
                <a:gd name="T48" fmla="*/ 85 w 720"/>
                <a:gd name="T49" fmla="*/ 380 h 720"/>
                <a:gd name="T50" fmla="*/ 0 w 720"/>
                <a:gd name="T51" fmla="*/ 320 h 720"/>
                <a:gd name="T52" fmla="*/ 100 w 720"/>
                <a:gd name="T53" fmla="*/ 320 h 720"/>
                <a:gd name="T54" fmla="*/ 135 w 720"/>
                <a:gd name="T55" fmla="*/ 22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20" h="720">
                  <a:moveTo>
                    <a:pt x="320" y="720"/>
                  </a:moveTo>
                  <a:cubicBezTo>
                    <a:pt x="315" y="720"/>
                    <a:pt x="310" y="720"/>
                    <a:pt x="305" y="715"/>
                  </a:cubicBezTo>
                  <a:cubicBezTo>
                    <a:pt x="300" y="710"/>
                    <a:pt x="295" y="705"/>
                    <a:pt x="295" y="695"/>
                  </a:cubicBezTo>
                  <a:cubicBezTo>
                    <a:pt x="295" y="125"/>
                    <a:pt x="295" y="125"/>
                    <a:pt x="295" y="125"/>
                  </a:cubicBezTo>
                  <a:cubicBezTo>
                    <a:pt x="295" y="115"/>
                    <a:pt x="305" y="105"/>
                    <a:pt x="315" y="100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700" y="0"/>
                    <a:pt x="705" y="0"/>
                    <a:pt x="710" y="5"/>
                  </a:cubicBezTo>
                  <a:cubicBezTo>
                    <a:pt x="715" y="10"/>
                    <a:pt x="720" y="15"/>
                    <a:pt x="720" y="25"/>
                  </a:cubicBezTo>
                  <a:cubicBezTo>
                    <a:pt x="720" y="595"/>
                    <a:pt x="720" y="595"/>
                    <a:pt x="720" y="595"/>
                  </a:cubicBezTo>
                  <a:cubicBezTo>
                    <a:pt x="720" y="605"/>
                    <a:pt x="710" y="615"/>
                    <a:pt x="700" y="620"/>
                  </a:cubicBezTo>
                  <a:cubicBezTo>
                    <a:pt x="325" y="720"/>
                    <a:pt x="325" y="720"/>
                    <a:pt x="325" y="720"/>
                  </a:cubicBezTo>
                  <a:lnTo>
                    <a:pt x="320" y="720"/>
                  </a:lnTo>
                  <a:close/>
                  <a:moveTo>
                    <a:pt x="345" y="145"/>
                  </a:moveTo>
                  <a:cubicBezTo>
                    <a:pt x="345" y="665"/>
                    <a:pt x="345" y="665"/>
                    <a:pt x="345" y="665"/>
                  </a:cubicBezTo>
                  <a:cubicBezTo>
                    <a:pt x="670" y="580"/>
                    <a:pt x="670" y="580"/>
                    <a:pt x="670" y="580"/>
                  </a:cubicBezTo>
                  <a:cubicBezTo>
                    <a:pt x="670" y="55"/>
                    <a:pt x="670" y="55"/>
                    <a:pt x="670" y="55"/>
                  </a:cubicBezTo>
                  <a:lnTo>
                    <a:pt x="345" y="145"/>
                  </a:lnTo>
                  <a:close/>
                  <a:moveTo>
                    <a:pt x="135" y="225"/>
                  </a:moveTo>
                  <a:cubicBezTo>
                    <a:pt x="165" y="320"/>
                    <a:pt x="165" y="320"/>
                    <a:pt x="165" y="320"/>
                  </a:cubicBezTo>
                  <a:cubicBezTo>
                    <a:pt x="265" y="320"/>
                    <a:pt x="265" y="320"/>
                    <a:pt x="265" y="320"/>
                  </a:cubicBezTo>
                  <a:cubicBezTo>
                    <a:pt x="180" y="380"/>
                    <a:pt x="180" y="380"/>
                    <a:pt x="180" y="380"/>
                  </a:cubicBezTo>
                  <a:cubicBezTo>
                    <a:pt x="215" y="475"/>
                    <a:pt x="215" y="475"/>
                    <a:pt x="215" y="475"/>
                  </a:cubicBezTo>
                  <a:cubicBezTo>
                    <a:pt x="135" y="415"/>
                    <a:pt x="135" y="415"/>
                    <a:pt x="135" y="415"/>
                  </a:cubicBezTo>
                  <a:cubicBezTo>
                    <a:pt x="50" y="475"/>
                    <a:pt x="50" y="475"/>
                    <a:pt x="50" y="475"/>
                  </a:cubicBezTo>
                  <a:cubicBezTo>
                    <a:pt x="85" y="380"/>
                    <a:pt x="85" y="380"/>
                    <a:pt x="85" y="38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100" y="320"/>
                    <a:pt x="100" y="320"/>
                    <a:pt x="100" y="320"/>
                  </a:cubicBezTo>
                  <a:lnTo>
                    <a:pt x="135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2382" y="1483"/>
              <a:ext cx="80" cy="132"/>
            </a:xfrm>
            <a:custGeom>
              <a:avLst/>
              <a:gdLst>
                <a:gd name="T0" fmla="*/ 30 w 225"/>
                <a:gd name="T1" fmla="*/ 100 h 375"/>
                <a:gd name="T2" fmla="*/ 5 w 225"/>
                <a:gd name="T3" fmla="*/ 80 h 375"/>
                <a:gd name="T4" fmla="*/ 20 w 225"/>
                <a:gd name="T5" fmla="*/ 50 h 375"/>
                <a:gd name="T6" fmla="*/ 185 w 225"/>
                <a:gd name="T7" fmla="*/ 5 h 375"/>
                <a:gd name="T8" fmla="*/ 215 w 225"/>
                <a:gd name="T9" fmla="*/ 25 h 375"/>
                <a:gd name="T10" fmla="*/ 195 w 225"/>
                <a:gd name="T11" fmla="*/ 55 h 375"/>
                <a:gd name="T12" fmla="*/ 30 w 225"/>
                <a:gd name="T13" fmla="*/ 100 h 375"/>
                <a:gd name="T14" fmla="*/ 30 w 225"/>
                <a:gd name="T15" fmla="*/ 100 h 375"/>
                <a:gd name="T16" fmla="*/ 30 w 225"/>
                <a:gd name="T17" fmla="*/ 235 h 375"/>
                <a:gd name="T18" fmla="*/ 5 w 225"/>
                <a:gd name="T19" fmla="*/ 215 h 375"/>
                <a:gd name="T20" fmla="*/ 25 w 225"/>
                <a:gd name="T21" fmla="*/ 185 h 375"/>
                <a:gd name="T22" fmla="*/ 190 w 225"/>
                <a:gd name="T23" fmla="*/ 140 h 375"/>
                <a:gd name="T24" fmla="*/ 220 w 225"/>
                <a:gd name="T25" fmla="*/ 160 h 375"/>
                <a:gd name="T26" fmla="*/ 200 w 225"/>
                <a:gd name="T27" fmla="*/ 190 h 375"/>
                <a:gd name="T28" fmla="*/ 35 w 225"/>
                <a:gd name="T29" fmla="*/ 235 h 375"/>
                <a:gd name="T30" fmla="*/ 30 w 225"/>
                <a:gd name="T31" fmla="*/ 235 h 375"/>
                <a:gd name="T32" fmla="*/ 30 w 225"/>
                <a:gd name="T33" fmla="*/ 375 h 375"/>
                <a:gd name="T34" fmla="*/ 5 w 225"/>
                <a:gd name="T35" fmla="*/ 355 h 375"/>
                <a:gd name="T36" fmla="*/ 25 w 225"/>
                <a:gd name="T37" fmla="*/ 325 h 375"/>
                <a:gd name="T38" fmla="*/ 190 w 225"/>
                <a:gd name="T39" fmla="*/ 280 h 375"/>
                <a:gd name="T40" fmla="*/ 220 w 225"/>
                <a:gd name="T41" fmla="*/ 300 h 375"/>
                <a:gd name="T42" fmla="*/ 200 w 225"/>
                <a:gd name="T43" fmla="*/ 330 h 375"/>
                <a:gd name="T44" fmla="*/ 35 w 225"/>
                <a:gd name="T45" fmla="*/ 375 h 375"/>
                <a:gd name="T46" fmla="*/ 30 w 225"/>
                <a:gd name="T47" fmla="*/ 37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5" h="375">
                  <a:moveTo>
                    <a:pt x="30" y="100"/>
                  </a:moveTo>
                  <a:cubicBezTo>
                    <a:pt x="20" y="100"/>
                    <a:pt x="10" y="95"/>
                    <a:pt x="5" y="80"/>
                  </a:cubicBezTo>
                  <a:cubicBezTo>
                    <a:pt x="0" y="65"/>
                    <a:pt x="10" y="55"/>
                    <a:pt x="20" y="5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200" y="0"/>
                    <a:pt x="210" y="10"/>
                    <a:pt x="215" y="25"/>
                  </a:cubicBezTo>
                  <a:cubicBezTo>
                    <a:pt x="220" y="40"/>
                    <a:pt x="210" y="50"/>
                    <a:pt x="195" y="55"/>
                  </a:cubicBezTo>
                  <a:cubicBezTo>
                    <a:pt x="30" y="100"/>
                    <a:pt x="30" y="100"/>
                    <a:pt x="30" y="100"/>
                  </a:cubicBezTo>
                  <a:cubicBezTo>
                    <a:pt x="35" y="100"/>
                    <a:pt x="30" y="100"/>
                    <a:pt x="30" y="100"/>
                  </a:cubicBezTo>
                  <a:close/>
                  <a:moveTo>
                    <a:pt x="30" y="235"/>
                  </a:moveTo>
                  <a:cubicBezTo>
                    <a:pt x="15" y="235"/>
                    <a:pt x="5" y="230"/>
                    <a:pt x="5" y="215"/>
                  </a:cubicBezTo>
                  <a:cubicBezTo>
                    <a:pt x="0" y="200"/>
                    <a:pt x="10" y="190"/>
                    <a:pt x="25" y="185"/>
                  </a:cubicBezTo>
                  <a:cubicBezTo>
                    <a:pt x="190" y="140"/>
                    <a:pt x="190" y="140"/>
                    <a:pt x="190" y="140"/>
                  </a:cubicBezTo>
                  <a:cubicBezTo>
                    <a:pt x="205" y="135"/>
                    <a:pt x="215" y="145"/>
                    <a:pt x="220" y="160"/>
                  </a:cubicBezTo>
                  <a:cubicBezTo>
                    <a:pt x="225" y="175"/>
                    <a:pt x="215" y="185"/>
                    <a:pt x="200" y="190"/>
                  </a:cubicBezTo>
                  <a:cubicBezTo>
                    <a:pt x="35" y="235"/>
                    <a:pt x="35" y="235"/>
                    <a:pt x="35" y="235"/>
                  </a:cubicBezTo>
                  <a:lnTo>
                    <a:pt x="30" y="235"/>
                  </a:lnTo>
                  <a:close/>
                  <a:moveTo>
                    <a:pt x="30" y="375"/>
                  </a:moveTo>
                  <a:cubicBezTo>
                    <a:pt x="20" y="375"/>
                    <a:pt x="10" y="370"/>
                    <a:pt x="5" y="355"/>
                  </a:cubicBezTo>
                  <a:cubicBezTo>
                    <a:pt x="0" y="340"/>
                    <a:pt x="10" y="330"/>
                    <a:pt x="25" y="325"/>
                  </a:cubicBezTo>
                  <a:cubicBezTo>
                    <a:pt x="190" y="280"/>
                    <a:pt x="190" y="280"/>
                    <a:pt x="190" y="280"/>
                  </a:cubicBezTo>
                  <a:cubicBezTo>
                    <a:pt x="205" y="275"/>
                    <a:pt x="215" y="285"/>
                    <a:pt x="220" y="300"/>
                  </a:cubicBezTo>
                  <a:cubicBezTo>
                    <a:pt x="225" y="315"/>
                    <a:pt x="215" y="325"/>
                    <a:pt x="200" y="330"/>
                  </a:cubicBezTo>
                  <a:cubicBezTo>
                    <a:pt x="35" y="375"/>
                    <a:pt x="35" y="375"/>
                    <a:pt x="35" y="375"/>
                  </a:cubicBezTo>
                  <a:cubicBezTo>
                    <a:pt x="35" y="370"/>
                    <a:pt x="30" y="375"/>
                    <a:pt x="30" y="3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116965" y="2807970"/>
            <a:ext cx="359727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912495">
              <a:lnSpc>
                <a:spcPct val="100000"/>
              </a:lnSpc>
              <a:defRPr/>
            </a:pPr>
            <a:r>
              <a:rPr lang="zh-CN" altLang="en-US" sz="1600">
                <a:solidFill>
                  <a:schemeClr val="accent1">
                    <a:lumMod val="75000"/>
                  </a:schemeClr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请替换文字内容，修改文字内容，或直接复制你的内容到此。请替换文字内容，修改文字内容，或直接复制你的内容到此。</a:t>
            </a:r>
            <a:endParaRPr lang="zh-CN" altLang="en-US" sz="1600">
              <a:solidFill>
                <a:schemeClr val="accent1">
                  <a:lumMod val="75000"/>
                </a:schemeClr>
              </a:solidFill>
              <a:latin typeface="微软雅黑" charset="0"/>
              <a:ea typeface="微软雅黑" charset="0"/>
              <a:sym typeface="+mn-ea"/>
            </a:endParaRPr>
          </a:p>
          <a:p>
            <a:pPr algn="l" defTabSz="912495">
              <a:lnSpc>
                <a:spcPct val="100000"/>
              </a:lnSpc>
              <a:defRPr/>
            </a:pPr>
            <a:endParaRPr lang="zh-CN" altLang="en-US" sz="1600">
              <a:solidFill>
                <a:schemeClr val="accent1">
                  <a:lumMod val="75000"/>
                </a:schemeClr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82886" y="206005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chemeClr val="accent1">
                    <a:lumMod val="75000"/>
                  </a:schemeClr>
                </a:solidFill>
                <a:latin typeface="+mn-ea"/>
              </a:rPr>
              <a:t>思想方面</a:t>
            </a:r>
            <a:endParaRPr lang="zh-CN" altLang="en-US" sz="2800" b="1">
              <a:solidFill>
                <a:schemeClr val="accent1">
                  <a:lumMod val="75000"/>
                </a:schemeClr>
              </a:solidFill>
              <a:latin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176456" y="2638519"/>
            <a:ext cx="249011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IMG_2200"/>
          <p:cNvPicPr>
            <a:picLocks noChangeAspect="1"/>
          </p:cNvPicPr>
          <p:nvPr/>
        </p:nvPicPr>
        <p:blipFill>
          <a:blip r:embed="rId2"/>
          <a:srcRect r="1313" b="8513"/>
          <a:stretch>
            <a:fillRect/>
          </a:stretch>
        </p:blipFill>
        <p:spPr>
          <a:xfrm>
            <a:off x="5761355" y="1442085"/>
            <a:ext cx="5626100" cy="347726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920875"/>
            <a:ext cx="8214360" cy="3046730"/>
          </a:xfrm>
          <a:prstGeom prst="rect">
            <a:avLst/>
          </a:prstGeom>
          <a:solidFill>
            <a:schemeClr val="accent2">
              <a:lumMod val="20000"/>
              <a:lumOff val="8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400"/>
          </a:p>
        </p:txBody>
      </p:sp>
      <p:sp>
        <p:nvSpPr>
          <p:cNvPr id="12" name="文本框 11"/>
          <p:cNvSpPr txBox="1"/>
          <p:nvPr/>
        </p:nvSpPr>
        <p:spPr>
          <a:xfrm>
            <a:off x="1257581" y="2549241"/>
            <a:ext cx="567690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b="1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学习篇</a:t>
            </a:r>
            <a:r>
              <a:rPr lang="en-US" altLang="zh-CN" sz="7200" b="1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—</a:t>
            </a:r>
            <a:r>
              <a:rPr lang="zh-CN" altLang="en-US" sz="7200" b="1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允能</a:t>
            </a:r>
            <a:endParaRPr lang="zh-CN" altLang="en-US" sz="7200" b="1">
              <a:solidFill>
                <a:schemeClr val="accent6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57933" y="3748598"/>
            <a:ext cx="4708525" cy="6661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735">
                <a:solidFill>
                  <a:schemeClr val="accent6">
                    <a:lumMod val="75000"/>
                  </a:schemeClr>
                </a:solidFill>
                <a:latin typeface="+mj-lt"/>
              </a:rPr>
              <a:t>LEARNING ASPECT</a:t>
            </a:r>
            <a:endParaRPr lang="en-US" altLang="zh-CN" sz="3735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39185" y="2272861"/>
            <a:ext cx="741781" cy="231227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1398636" y="849899"/>
            <a:ext cx="211899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en-US" altLang="zh-CN" sz="160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</a:rPr>
              <a:t>LEARNING ASPECT</a:t>
            </a:r>
            <a:endParaRPr lang="en-US" altLang="zh-CN" sz="1600">
              <a:solidFill>
                <a:schemeClr val="accent6">
                  <a:lumMod val="7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1398636" y="348269"/>
            <a:ext cx="221742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zh-CN" altLang="en-US" sz="2665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</a:rPr>
              <a:t>学习篇</a:t>
            </a:r>
            <a:r>
              <a:rPr lang="en-US" altLang="zh-CN" sz="2665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</a:rPr>
              <a:t>—</a:t>
            </a:r>
            <a:r>
              <a:rPr lang="zh-CN" altLang="en-US" sz="2665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</a:rPr>
              <a:t>允能</a:t>
            </a:r>
            <a:endParaRPr lang="zh-CN" altLang="en-US" sz="2665">
              <a:solidFill>
                <a:schemeClr val="accent6">
                  <a:lumMod val="7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05337" y="235108"/>
            <a:ext cx="893300" cy="8933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3" name="直接连接符 12"/>
          <p:cNvCxnSpPr/>
          <p:nvPr/>
        </p:nvCxnSpPr>
        <p:spPr>
          <a:xfrm>
            <a:off x="4196715" y="805180"/>
            <a:ext cx="7995285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2"/>
          <p:cNvGrpSpPr>
            <a:grpSpLocks noChangeAspect="1"/>
          </p:cNvGrpSpPr>
          <p:nvPr/>
        </p:nvGrpSpPr>
        <p:grpSpPr bwMode="auto">
          <a:xfrm>
            <a:off x="686297" y="451441"/>
            <a:ext cx="513224" cy="460633"/>
            <a:chOff x="2211" y="1420"/>
            <a:chExt cx="283" cy="254"/>
          </a:xfrm>
          <a:solidFill>
            <a:schemeClr val="bg1"/>
          </a:solidFill>
        </p:grpSpPr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2211" y="1420"/>
              <a:ext cx="150" cy="254"/>
            </a:xfrm>
            <a:custGeom>
              <a:avLst/>
              <a:gdLst>
                <a:gd name="T0" fmla="*/ 400 w 425"/>
                <a:gd name="T1" fmla="*/ 720 h 720"/>
                <a:gd name="T2" fmla="*/ 395 w 425"/>
                <a:gd name="T3" fmla="*/ 720 h 720"/>
                <a:gd name="T4" fmla="*/ 20 w 425"/>
                <a:gd name="T5" fmla="*/ 620 h 720"/>
                <a:gd name="T6" fmla="*/ 0 w 425"/>
                <a:gd name="T7" fmla="*/ 595 h 720"/>
                <a:gd name="T8" fmla="*/ 0 w 425"/>
                <a:gd name="T9" fmla="*/ 25 h 720"/>
                <a:gd name="T10" fmla="*/ 10 w 425"/>
                <a:gd name="T11" fmla="*/ 5 h 720"/>
                <a:gd name="T12" fmla="*/ 30 w 425"/>
                <a:gd name="T13" fmla="*/ 0 h 720"/>
                <a:gd name="T14" fmla="*/ 405 w 425"/>
                <a:gd name="T15" fmla="*/ 100 h 720"/>
                <a:gd name="T16" fmla="*/ 425 w 425"/>
                <a:gd name="T17" fmla="*/ 125 h 720"/>
                <a:gd name="T18" fmla="*/ 425 w 425"/>
                <a:gd name="T19" fmla="*/ 695 h 720"/>
                <a:gd name="T20" fmla="*/ 415 w 425"/>
                <a:gd name="T21" fmla="*/ 715 h 720"/>
                <a:gd name="T22" fmla="*/ 400 w 425"/>
                <a:gd name="T23" fmla="*/ 720 h 720"/>
                <a:gd name="T24" fmla="*/ 50 w 425"/>
                <a:gd name="T25" fmla="*/ 575 h 720"/>
                <a:gd name="T26" fmla="*/ 375 w 425"/>
                <a:gd name="T27" fmla="*/ 660 h 720"/>
                <a:gd name="T28" fmla="*/ 375 w 425"/>
                <a:gd name="T29" fmla="*/ 145 h 720"/>
                <a:gd name="T30" fmla="*/ 50 w 425"/>
                <a:gd name="T31" fmla="*/ 55 h 720"/>
                <a:gd name="T32" fmla="*/ 50 w 425"/>
                <a:gd name="T33" fmla="*/ 57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0">
                  <a:moveTo>
                    <a:pt x="400" y="720"/>
                  </a:moveTo>
                  <a:cubicBezTo>
                    <a:pt x="395" y="720"/>
                    <a:pt x="395" y="720"/>
                    <a:pt x="395" y="720"/>
                  </a:cubicBezTo>
                  <a:cubicBezTo>
                    <a:pt x="20" y="620"/>
                    <a:pt x="20" y="620"/>
                    <a:pt x="20" y="620"/>
                  </a:cubicBezTo>
                  <a:cubicBezTo>
                    <a:pt x="10" y="620"/>
                    <a:pt x="0" y="610"/>
                    <a:pt x="0" y="59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5"/>
                    <a:pt x="5" y="10"/>
                    <a:pt x="10" y="5"/>
                  </a:cubicBezTo>
                  <a:cubicBezTo>
                    <a:pt x="15" y="0"/>
                    <a:pt x="25" y="0"/>
                    <a:pt x="30" y="0"/>
                  </a:cubicBezTo>
                  <a:cubicBezTo>
                    <a:pt x="405" y="100"/>
                    <a:pt x="405" y="100"/>
                    <a:pt x="405" y="100"/>
                  </a:cubicBezTo>
                  <a:cubicBezTo>
                    <a:pt x="415" y="105"/>
                    <a:pt x="425" y="115"/>
                    <a:pt x="425" y="125"/>
                  </a:cubicBezTo>
                  <a:cubicBezTo>
                    <a:pt x="425" y="695"/>
                    <a:pt x="425" y="695"/>
                    <a:pt x="425" y="695"/>
                  </a:cubicBezTo>
                  <a:cubicBezTo>
                    <a:pt x="425" y="705"/>
                    <a:pt x="420" y="710"/>
                    <a:pt x="415" y="715"/>
                  </a:cubicBezTo>
                  <a:cubicBezTo>
                    <a:pt x="410" y="720"/>
                    <a:pt x="405" y="720"/>
                    <a:pt x="400" y="720"/>
                  </a:cubicBezTo>
                  <a:close/>
                  <a:moveTo>
                    <a:pt x="50" y="575"/>
                  </a:moveTo>
                  <a:cubicBezTo>
                    <a:pt x="375" y="660"/>
                    <a:pt x="375" y="660"/>
                    <a:pt x="375" y="660"/>
                  </a:cubicBezTo>
                  <a:cubicBezTo>
                    <a:pt x="375" y="145"/>
                    <a:pt x="375" y="145"/>
                    <a:pt x="375" y="14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50" y="575"/>
                    <a:pt x="50" y="575"/>
                    <a:pt x="50" y="5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6" name="Freeform 14"/>
            <p:cNvSpPr>
              <a:spLocks noEditPoints="1"/>
            </p:cNvSpPr>
            <p:nvPr/>
          </p:nvSpPr>
          <p:spPr bwMode="auto">
            <a:xfrm>
              <a:off x="2239" y="1420"/>
              <a:ext cx="255" cy="254"/>
            </a:xfrm>
            <a:custGeom>
              <a:avLst/>
              <a:gdLst>
                <a:gd name="T0" fmla="*/ 320 w 720"/>
                <a:gd name="T1" fmla="*/ 720 h 720"/>
                <a:gd name="T2" fmla="*/ 305 w 720"/>
                <a:gd name="T3" fmla="*/ 715 h 720"/>
                <a:gd name="T4" fmla="*/ 295 w 720"/>
                <a:gd name="T5" fmla="*/ 695 h 720"/>
                <a:gd name="T6" fmla="*/ 295 w 720"/>
                <a:gd name="T7" fmla="*/ 125 h 720"/>
                <a:gd name="T8" fmla="*/ 315 w 720"/>
                <a:gd name="T9" fmla="*/ 100 h 720"/>
                <a:gd name="T10" fmla="*/ 690 w 720"/>
                <a:gd name="T11" fmla="*/ 0 h 720"/>
                <a:gd name="T12" fmla="*/ 710 w 720"/>
                <a:gd name="T13" fmla="*/ 5 h 720"/>
                <a:gd name="T14" fmla="*/ 720 w 720"/>
                <a:gd name="T15" fmla="*/ 25 h 720"/>
                <a:gd name="T16" fmla="*/ 720 w 720"/>
                <a:gd name="T17" fmla="*/ 595 h 720"/>
                <a:gd name="T18" fmla="*/ 700 w 720"/>
                <a:gd name="T19" fmla="*/ 620 h 720"/>
                <a:gd name="T20" fmla="*/ 325 w 720"/>
                <a:gd name="T21" fmla="*/ 720 h 720"/>
                <a:gd name="T22" fmla="*/ 320 w 720"/>
                <a:gd name="T23" fmla="*/ 720 h 720"/>
                <a:gd name="T24" fmla="*/ 345 w 720"/>
                <a:gd name="T25" fmla="*/ 145 h 720"/>
                <a:gd name="T26" fmla="*/ 345 w 720"/>
                <a:gd name="T27" fmla="*/ 665 h 720"/>
                <a:gd name="T28" fmla="*/ 670 w 720"/>
                <a:gd name="T29" fmla="*/ 580 h 720"/>
                <a:gd name="T30" fmla="*/ 670 w 720"/>
                <a:gd name="T31" fmla="*/ 55 h 720"/>
                <a:gd name="T32" fmla="*/ 345 w 720"/>
                <a:gd name="T33" fmla="*/ 145 h 720"/>
                <a:gd name="T34" fmla="*/ 135 w 720"/>
                <a:gd name="T35" fmla="*/ 225 h 720"/>
                <a:gd name="T36" fmla="*/ 165 w 720"/>
                <a:gd name="T37" fmla="*/ 320 h 720"/>
                <a:gd name="T38" fmla="*/ 265 w 720"/>
                <a:gd name="T39" fmla="*/ 320 h 720"/>
                <a:gd name="T40" fmla="*/ 180 w 720"/>
                <a:gd name="T41" fmla="*/ 380 h 720"/>
                <a:gd name="T42" fmla="*/ 215 w 720"/>
                <a:gd name="T43" fmla="*/ 475 h 720"/>
                <a:gd name="T44" fmla="*/ 135 w 720"/>
                <a:gd name="T45" fmla="*/ 415 h 720"/>
                <a:gd name="T46" fmla="*/ 50 w 720"/>
                <a:gd name="T47" fmla="*/ 475 h 720"/>
                <a:gd name="T48" fmla="*/ 85 w 720"/>
                <a:gd name="T49" fmla="*/ 380 h 720"/>
                <a:gd name="T50" fmla="*/ 0 w 720"/>
                <a:gd name="T51" fmla="*/ 320 h 720"/>
                <a:gd name="T52" fmla="*/ 100 w 720"/>
                <a:gd name="T53" fmla="*/ 320 h 720"/>
                <a:gd name="T54" fmla="*/ 135 w 720"/>
                <a:gd name="T55" fmla="*/ 22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20" h="720">
                  <a:moveTo>
                    <a:pt x="320" y="720"/>
                  </a:moveTo>
                  <a:cubicBezTo>
                    <a:pt x="315" y="720"/>
                    <a:pt x="310" y="720"/>
                    <a:pt x="305" y="715"/>
                  </a:cubicBezTo>
                  <a:cubicBezTo>
                    <a:pt x="300" y="710"/>
                    <a:pt x="295" y="705"/>
                    <a:pt x="295" y="695"/>
                  </a:cubicBezTo>
                  <a:cubicBezTo>
                    <a:pt x="295" y="125"/>
                    <a:pt x="295" y="125"/>
                    <a:pt x="295" y="125"/>
                  </a:cubicBezTo>
                  <a:cubicBezTo>
                    <a:pt x="295" y="115"/>
                    <a:pt x="305" y="105"/>
                    <a:pt x="315" y="100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700" y="0"/>
                    <a:pt x="705" y="0"/>
                    <a:pt x="710" y="5"/>
                  </a:cubicBezTo>
                  <a:cubicBezTo>
                    <a:pt x="715" y="10"/>
                    <a:pt x="720" y="15"/>
                    <a:pt x="720" y="25"/>
                  </a:cubicBezTo>
                  <a:cubicBezTo>
                    <a:pt x="720" y="595"/>
                    <a:pt x="720" y="595"/>
                    <a:pt x="720" y="595"/>
                  </a:cubicBezTo>
                  <a:cubicBezTo>
                    <a:pt x="720" y="605"/>
                    <a:pt x="710" y="615"/>
                    <a:pt x="700" y="620"/>
                  </a:cubicBezTo>
                  <a:cubicBezTo>
                    <a:pt x="325" y="720"/>
                    <a:pt x="325" y="720"/>
                    <a:pt x="325" y="720"/>
                  </a:cubicBezTo>
                  <a:lnTo>
                    <a:pt x="320" y="720"/>
                  </a:lnTo>
                  <a:close/>
                  <a:moveTo>
                    <a:pt x="345" y="145"/>
                  </a:moveTo>
                  <a:cubicBezTo>
                    <a:pt x="345" y="665"/>
                    <a:pt x="345" y="665"/>
                    <a:pt x="345" y="665"/>
                  </a:cubicBezTo>
                  <a:cubicBezTo>
                    <a:pt x="670" y="580"/>
                    <a:pt x="670" y="580"/>
                    <a:pt x="670" y="580"/>
                  </a:cubicBezTo>
                  <a:cubicBezTo>
                    <a:pt x="670" y="55"/>
                    <a:pt x="670" y="55"/>
                    <a:pt x="670" y="55"/>
                  </a:cubicBezTo>
                  <a:lnTo>
                    <a:pt x="345" y="145"/>
                  </a:lnTo>
                  <a:close/>
                  <a:moveTo>
                    <a:pt x="135" y="225"/>
                  </a:moveTo>
                  <a:cubicBezTo>
                    <a:pt x="165" y="320"/>
                    <a:pt x="165" y="320"/>
                    <a:pt x="165" y="320"/>
                  </a:cubicBezTo>
                  <a:cubicBezTo>
                    <a:pt x="265" y="320"/>
                    <a:pt x="265" y="320"/>
                    <a:pt x="265" y="320"/>
                  </a:cubicBezTo>
                  <a:cubicBezTo>
                    <a:pt x="180" y="380"/>
                    <a:pt x="180" y="380"/>
                    <a:pt x="180" y="380"/>
                  </a:cubicBezTo>
                  <a:cubicBezTo>
                    <a:pt x="215" y="475"/>
                    <a:pt x="215" y="475"/>
                    <a:pt x="215" y="475"/>
                  </a:cubicBezTo>
                  <a:cubicBezTo>
                    <a:pt x="135" y="415"/>
                    <a:pt x="135" y="415"/>
                    <a:pt x="135" y="415"/>
                  </a:cubicBezTo>
                  <a:cubicBezTo>
                    <a:pt x="50" y="475"/>
                    <a:pt x="50" y="475"/>
                    <a:pt x="50" y="475"/>
                  </a:cubicBezTo>
                  <a:cubicBezTo>
                    <a:pt x="85" y="380"/>
                    <a:pt x="85" y="380"/>
                    <a:pt x="85" y="38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100" y="320"/>
                    <a:pt x="100" y="320"/>
                    <a:pt x="100" y="320"/>
                  </a:cubicBezTo>
                  <a:lnTo>
                    <a:pt x="135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2382" y="1483"/>
              <a:ext cx="80" cy="132"/>
            </a:xfrm>
            <a:custGeom>
              <a:avLst/>
              <a:gdLst>
                <a:gd name="T0" fmla="*/ 30 w 225"/>
                <a:gd name="T1" fmla="*/ 100 h 375"/>
                <a:gd name="T2" fmla="*/ 5 w 225"/>
                <a:gd name="T3" fmla="*/ 80 h 375"/>
                <a:gd name="T4" fmla="*/ 20 w 225"/>
                <a:gd name="T5" fmla="*/ 50 h 375"/>
                <a:gd name="T6" fmla="*/ 185 w 225"/>
                <a:gd name="T7" fmla="*/ 5 h 375"/>
                <a:gd name="T8" fmla="*/ 215 w 225"/>
                <a:gd name="T9" fmla="*/ 25 h 375"/>
                <a:gd name="T10" fmla="*/ 195 w 225"/>
                <a:gd name="T11" fmla="*/ 55 h 375"/>
                <a:gd name="T12" fmla="*/ 30 w 225"/>
                <a:gd name="T13" fmla="*/ 100 h 375"/>
                <a:gd name="T14" fmla="*/ 30 w 225"/>
                <a:gd name="T15" fmla="*/ 100 h 375"/>
                <a:gd name="T16" fmla="*/ 30 w 225"/>
                <a:gd name="T17" fmla="*/ 235 h 375"/>
                <a:gd name="T18" fmla="*/ 5 w 225"/>
                <a:gd name="T19" fmla="*/ 215 h 375"/>
                <a:gd name="T20" fmla="*/ 25 w 225"/>
                <a:gd name="T21" fmla="*/ 185 h 375"/>
                <a:gd name="T22" fmla="*/ 190 w 225"/>
                <a:gd name="T23" fmla="*/ 140 h 375"/>
                <a:gd name="T24" fmla="*/ 220 w 225"/>
                <a:gd name="T25" fmla="*/ 160 h 375"/>
                <a:gd name="T26" fmla="*/ 200 w 225"/>
                <a:gd name="T27" fmla="*/ 190 h 375"/>
                <a:gd name="T28" fmla="*/ 35 w 225"/>
                <a:gd name="T29" fmla="*/ 235 h 375"/>
                <a:gd name="T30" fmla="*/ 30 w 225"/>
                <a:gd name="T31" fmla="*/ 235 h 375"/>
                <a:gd name="T32" fmla="*/ 30 w 225"/>
                <a:gd name="T33" fmla="*/ 375 h 375"/>
                <a:gd name="T34" fmla="*/ 5 w 225"/>
                <a:gd name="T35" fmla="*/ 355 h 375"/>
                <a:gd name="T36" fmla="*/ 25 w 225"/>
                <a:gd name="T37" fmla="*/ 325 h 375"/>
                <a:gd name="T38" fmla="*/ 190 w 225"/>
                <a:gd name="T39" fmla="*/ 280 h 375"/>
                <a:gd name="T40" fmla="*/ 220 w 225"/>
                <a:gd name="T41" fmla="*/ 300 h 375"/>
                <a:gd name="T42" fmla="*/ 200 w 225"/>
                <a:gd name="T43" fmla="*/ 330 h 375"/>
                <a:gd name="T44" fmla="*/ 35 w 225"/>
                <a:gd name="T45" fmla="*/ 375 h 375"/>
                <a:gd name="T46" fmla="*/ 30 w 225"/>
                <a:gd name="T47" fmla="*/ 37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5" h="375">
                  <a:moveTo>
                    <a:pt x="30" y="100"/>
                  </a:moveTo>
                  <a:cubicBezTo>
                    <a:pt x="20" y="100"/>
                    <a:pt x="10" y="95"/>
                    <a:pt x="5" y="80"/>
                  </a:cubicBezTo>
                  <a:cubicBezTo>
                    <a:pt x="0" y="65"/>
                    <a:pt x="10" y="55"/>
                    <a:pt x="20" y="5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200" y="0"/>
                    <a:pt x="210" y="10"/>
                    <a:pt x="215" y="25"/>
                  </a:cubicBezTo>
                  <a:cubicBezTo>
                    <a:pt x="220" y="40"/>
                    <a:pt x="210" y="50"/>
                    <a:pt x="195" y="55"/>
                  </a:cubicBezTo>
                  <a:cubicBezTo>
                    <a:pt x="30" y="100"/>
                    <a:pt x="30" y="100"/>
                    <a:pt x="30" y="100"/>
                  </a:cubicBezTo>
                  <a:cubicBezTo>
                    <a:pt x="35" y="100"/>
                    <a:pt x="30" y="100"/>
                    <a:pt x="30" y="100"/>
                  </a:cubicBezTo>
                  <a:close/>
                  <a:moveTo>
                    <a:pt x="30" y="235"/>
                  </a:moveTo>
                  <a:cubicBezTo>
                    <a:pt x="15" y="235"/>
                    <a:pt x="5" y="230"/>
                    <a:pt x="5" y="215"/>
                  </a:cubicBezTo>
                  <a:cubicBezTo>
                    <a:pt x="0" y="200"/>
                    <a:pt x="10" y="190"/>
                    <a:pt x="25" y="185"/>
                  </a:cubicBezTo>
                  <a:cubicBezTo>
                    <a:pt x="190" y="140"/>
                    <a:pt x="190" y="140"/>
                    <a:pt x="190" y="140"/>
                  </a:cubicBezTo>
                  <a:cubicBezTo>
                    <a:pt x="205" y="135"/>
                    <a:pt x="215" y="145"/>
                    <a:pt x="220" y="160"/>
                  </a:cubicBezTo>
                  <a:cubicBezTo>
                    <a:pt x="225" y="175"/>
                    <a:pt x="215" y="185"/>
                    <a:pt x="200" y="190"/>
                  </a:cubicBezTo>
                  <a:cubicBezTo>
                    <a:pt x="35" y="235"/>
                    <a:pt x="35" y="235"/>
                    <a:pt x="35" y="235"/>
                  </a:cubicBezTo>
                  <a:lnTo>
                    <a:pt x="30" y="235"/>
                  </a:lnTo>
                  <a:close/>
                  <a:moveTo>
                    <a:pt x="30" y="375"/>
                  </a:moveTo>
                  <a:cubicBezTo>
                    <a:pt x="20" y="375"/>
                    <a:pt x="10" y="370"/>
                    <a:pt x="5" y="355"/>
                  </a:cubicBezTo>
                  <a:cubicBezTo>
                    <a:pt x="0" y="340"/>
                    <a:pt x="10" y="330"/>
                    <a:pt x="25" y="325"/>
                  </a:cubicBezTo>
                  <a:cubicBezTo>
                    <a:pt x="190" y="280"/>
                    <a:pt x="190" y="280"/>
                    <a:pt x="190" y="280"/>
                  </a:cubicBezTo>
                  <a:cubicBezTo>
                    <a:pt x="205" y="275"/>
                    <a:pt x="215" y="285"/>
                    <a:pt x="220" y="300"/>
                  </a:cubicBezTo>
                  <a:cubicBezTo>
                    <a:pt x="225" y="315"/>
                    <a:pt x="215" y="325"/>
                    <a:pt x="200" y="330"/>
                  </a:cubicBezTo>
                  <a:cubicBezTo>
                    <a:pt x="35" y="375"/>
                    <a:pt x="35" y="375"/>
                    <a:pt x="35" y="375"/>
                  </a:cubicBezTo>
                  <a:cubicBezTo>
                    <a:pt x="35" y="370"/>
                    <a:pt x="30" y="375"/>
                    <a:pt x="30" y="3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" name="圆角矩形 1"/>
          <p:cNvSpPr/>
          <p:nvPr/>
        </p:nvSpPr>
        <p:spPr>
          <a:xfrm>
            <a:off x="686297" y="1786200"/>
            <a:ext cx="2562905" cy="3947851"/>
          </a:xfrm>
          <a:prstGeom prst="roundRect">
            <a:avLst>
              <a:gd name="adj" fmla="val 12242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8" name="圆角矩形 37"/>
          <p:cNvSpPr/>
          <p:nvPr/>
        </p:nvSpPr>
        <p:spPr>
          <a:xfrm>
            <a:off x="3502940" y="1786200"/>
            <a:ext cx="2562905" cy="3947851"/>
          </a:xfrm>
          <a:prstGeom prst="roundRect">
            <a:avLst>
              <a:gd name="adj" fmla="val 12242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9" name="圆角矩形 38"/>
          <p:cNvSpPr/>
          <p:nvPr/>
        </p:nvSpPr>
        <p:spPr>
          <a:xfrm>
            <a:off x="6319583" y="1786200"/>
            <a:ext cx="2562905" cy="3947851"/>
          </a:xfrm>
          <a:prstGeom prst="roundRect">
            <a:avLst>
              <a:gd name="adj" fmla="val 12242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0" name="圆角矩形 39"/>
          <p:cNvSpPr/>
          <p:nvPr/>
        </p:nvSpPr>
        <p:spPr>
          <a:xfrm>
            <a:off x="9136227" y="1786200"/>
            <a:ext cx="2562905" cy="3947851"/>
          </a:xfrm>
          <a:prstGeom prst="roundRect">
            <a:avLst>
              <a:gd name="adj" fmla="val 12242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" name="椭圆 2"/>
          <p:cNvSpPr/>
          <p:nvPr/>
        </p:nvSpPr>
        <p:spPr>
          <a:xfrm>
            <a:off x="1376724" y="2096683"/>
            <a:ext cx="1182052" cy="11820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5">
              <a:latin typeface="+mj-lt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193367" y="2096683"/>
            <a:ext cx="1182052" cy="11820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5">
              <a:latin typeface="+mj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7010009" y="2096683"/>
            <a:ext cx="1182052" cy="11820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5">
              <a:latin typeface="+mj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9826653" y="2096683"/>
            <a:ext cx="1182052" cy="118205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5">
              <a:latin typeface="+mj-lt"/>
            </a:endParaRPr>
          </a:p>
        </p:txBody>
      </p:sp>
      <p:sp>
        <p:nvSpPr>
          <p:cNvPr id="56" name="矩形 55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SpPr/>
          <p:nvPr/>
        </p:nvSpPr>
        <p:spPr bwMode="auto">
          <a:xfrm>
            <a:off x="908252" y="3361628"/>
            <a:ext cx="2118995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600" kern="100">
                <a:solidFill>
                  <a:schemeClr val="bg1"/>
                </a:solidFill>
                <a:latin typeface="+mj-lt"/>
                <a:ea typeface="微软雅黑" charset="-122"/>
                <a:cs typeface="Times New Roman" panose="02020603050405020304" pitchFamily="18" charset="0"/>
              </a:rPr>
              <a:t>LEARNING ASPECT</a:t>
            </a:r>
            <a:endParaRPr lang="en-US" altLang="zh-CN" sz="1600" kern="100">
              <a:solidFill>
                <a:schemeClr val="bg1"/>
              </a:solidFill>
              <a:latin typeface="+mj-lt"/>
              <a:ea typeface="微软雅黑" charset="-122"/>
              <a:cs typeface="Times New Roman" panose="02020603050405020304" pitchFamily="18" charset="0"/>
            </a:endParaRPr>
          </a:p>
        </p:txBody>
      </p:sp>
      <p:sp>
        <p:nvSpPr>
          <p:cNvPr id="57" name="矩形 56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SpPr/>
          <p:nvPr/>
        </p:nvSpPr>
        <p:spPr>
          <a:xfrm>
            <a:off x="821055" y="3844925"/>
            <a:ext cx="229298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2495">
              <a:lnSpc>
                <a:spcPct val="100000"/>
              </a:lnSpc>
              <a:defRPr/>
            </a:pPr>
            <a:r>
              <a:rPr lang="zh-CN" altLang="en-US" sz="1200">
                <a:solidFill>
                  <a:schemeClr val="bg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请替换文字内容，修改文字内容，或直接复制你的内容到此。请替换文字内容，修改文字内容，或直接复制你的内容到此。</a:t>
            </a:r>
            <a:endParaRPr lang="zh-CN" altLang="en-US" sz="12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  <a:p>
            <a:pPr algn="l" defTabSz="912495">
              <a:lnSpc>
                <a:spcPct val="100000"/>
              </a:lnSpc>
              <a:defRPr/>
            </a:pPr>
            <a:endParaRPr lang="zh-CN" altLang="en-US" sz="12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cxnSp>
        <p:nvCxnSpPr>
          <p:cNvPr id="58" name="直接连接符 57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CxnSpPr/>
          <p:nvPr/>
        </p:nvCxnSpPr>
        <p:spPr>
          <a:xfrm>
            <a:off x="1846195" y="3730960"/>
            <a:ext cx="24310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SpPr/>
          <p:nvPr/>
        </p:nvSpPr>
        <p:spPr bwMode="auto">
          <a:xfrm>
            <a:off x="3724895" y="3374485"/>
            <a:ext cx="2118995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600" kern="100">
                <a:solidFill>
                  <a:schemeClr val="bg1"/>
                </a:solidFill>
                <a:latin typeface="+mj-lt"/>
                <a:ea typeface="微软雅黑" charset="-122"/>
                <a:cs typeface="Times New Roman" panose="02020603050405020304" pitchFamily="18" charset="0"/>
              </a:rPr>
              <a:t>LEARNING ASPECT</a:t>
            </a:r>
            <a:endParaRPr lang="en-US" altLang="zh-CN" sz="1600" kern="100">
              <a:solidFill>
                <a:schemeClr val="bg1"/>
              </a:solidFill>
              <a:latin typeface="+mj-lt"/>
              <a:ea typeface="微软雅黑" charset="-122"/>
              <a:cs typeface="Times New Roman" panose="02020603050405020304" pitchFamily="18" charset="0"/>
            </a:endParaRPr>
          </a:p>
        </p:txBody>
      </p:sp>
      <p:cxnSp>
        <p:nvCxnSpPr>
          <p:cNvPr id="61" name="直接连接符 60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CxnSpPr/>
          <p:nvPr/>
        </p:nvCxnSpPr>
        <p:spPr>
          <a:xfrm>
            <a:off x="4662837" y="3743817"/>
            <a:ext cx="24310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SpPr/>
          <p:nvPr/>
        </p:nvSpPr>
        <p:spPr bwMode="auto">
          <a:xfrm>
            <a:off x="6541537" y="3377339"/>
            <a:ext cx="2118995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600" kern="100">
                <a:solidFill>
                  <a:schemeClr val="bg1"/>
                </a:solidFill>
                <a:latin typeface="+mj-lt"/>
                <a:ea typeface="微软雅黑" charset="-122"/>
                <a:cs typeface="Times New Roman" panose="02020603050405020304" pitchFamily="18" charset="0"/>
              </a:rPr>
              <a:t>LEARNING ASPECT</a:t>
            </a:r>
            <a:endParaRPr lang="en-US" altLang="zh-CN" sz="1600" kern="100">
              <a:solidFill>
                <a:schemeClr val="bg1"/>
              </a:solidFill>
              <a:latin typeface="+mj-lt"/>
              <a:ea typeface="微软雅黑" charset="-122"/>
              <a:cs typeface="Times New Roman" panose="02020603050405020304" pitchFamily="18" charset="0"/>
            </a:endParaRPr>
          </a:p>
        </p:txBody>
      </p:sp>
      <p:cxnSp>
        <p:nvCxnSpPr>
          <p:cNvPr id="64" name="直接连接符 63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CxnSpPr/>
          <p:nvPr/>
        </p:nvCxnSpPr>
        <p:spPr>
          <a:xfrm>
            <a:off x="7479480" y="3746671"/>
            <a:ext cx="24310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SpPr/>
          <p:nvPr/>
        </p:nvSpPr>
        <p:spPr bwMode="auto">
          <a:xfrm>
            <a:off x="9358181" y="3374485"/>
            <a:ext cx="2118995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600" kern="100">
                <a:solidFill>
                  <a:schemeClr val="bg1"/>
                </a:solidFill>
                <a:latin typeface="+mj-lt"/>
                <a:ea typeface="微软雅黑" charset="-122"/>
                <a:cs typeface="Times New Roman" panose="02020603050405020304" pitchFamily="18" charset="0"/>
              </a:rPr>
              <a:t>LEARNING ASPECT</a:t>
            </a:r>
            <a:endParaRPr lang="en-US" altLang="zh-CN" sz="1600" kern="100">
              <a:solidFill>
                <a:schemeClr val="bg1"/>
              </a:solidFill>
              <a:latin typeface="+mj-lt"/>
              <a:ea typeface="微软雅黑" charset="-122"/>
              <a:cs typeface="Times New Roman" panose="02020603050405020304" pitchFamily="18" charset="0"/>
            </a:endParaRPr>
          </a:p>
        </p:txBody>
      </p:sp>
      <p:cxnSp>
        <p:nvCxnSpPr>
          <p:cNvPr id="67" name="直接连接符 66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CxnSpPr/>
          <p:nvPr/>
        </p:nvCxnSpPr>
        <p:spPr>
          <a:xfrm>
            <a:off x="10296124" y="3743817"/>
            <a:ext cx="24310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9"/>
          <p:cNvGrpSpPr/>
          <p:nvPr/>
        </p:nvGrpSpPr>
        <p:grpSpPr>
          <a:xfrm>
            <a:off x="10135240" y="2422651"/>
            <a:ext cx="564877" cy="530116"/>
            <a:chOff x="10074275" y="1647825"/>
            <a:chExt cx="464344" cy="435769"/>
          </a:xfrm>
          <a:solidFill>
            <a:schemeClr val="accent1">
              <a:lumMod val="75000"/>
            </a:schemeClr>
          </a:solidFill>
        </p:grpSpPr>
        <p:sp>
          <p:nvSpPr>
            <p:cNvPr id="69" name="AutoShape 69"/>
            <p:cNvSpPr/>
            <p:nvPr/>
          </p:nvSpPr>
          <p:spPr bwMode="auto">
            <a:xfrm>
              <a:off x="10074275" y="1647825"/>
              <a:ext cx="464344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223" y="5760"/>
                  </a:moveTo>
                  <a:lnTo>
                    <a:pt x="17548" y="5760"/>
                  </a:lnTo>
                  <a:cubicBezTo>
                    <a:pt x="16804" y="5760"/>
                    <a:pt x="16198" y="5114"/>
                    <a:pt x="16198" y="4320"/>
                  </a:cubicBezTo>
                  <a:lnTo>
                    <a:pt x="16200" y="4320"/>
                  </a:lnTo>
                  <a:lnTo>
                    <a:pt x="16200" y="1440"/>
                  </a:lnTo>
                  <a:lnTo>
                    <a:pt x="20250" y="5760"/>
                  </a:lnTo>
                  <a:cubicBezTo>
                    <a:pt x="20250" y="5760"/>
                    <a:pt x="18223" y="5760"/>
                    <a:pt x="18223" y="5760"/>
                  </a:cubicBezTo>
                  <a:close/>
                  <a:moveTo>
                    <a:pt x="20250" y="19440"/>
                  </a:moveTo>
                  <a:cubicBezTo>
                    <a:pt x="20250" y="19837"/>
                    <a:pt x="19948" y="20160"/>
                    <a:pt x="19575" y="20160"/>
                  </a:cubicBezTo>
                  <a:lnTo>
                    <a:pt x="2024" y="20160"/>
                  </a:lnTo>
                  <a:cubicBezTo>
                    <a:pt x="1651" y="20160"/>
                    <a:pt x="1349" y="19837"/>
                    <a:pt x="1349" y="19440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5525" y="1440"/>
                  </a:lnTo>
                  <a:lnTo>
                    <a:pt x="15525" y="4320"/>
                  </a:lnTo>
                  <a:lnTo>
                    <a:pt x="15523" y="4320"/>
                  </a:lnTo>
                  <a:cubicBezTo>
                    <a:pt x="15523" y="5513"/>
                    <a:pt x="16430" y="6480"/>
                    <a:pt x="17548" y="6480"/>
                  </a:cubicBezTo>
                  <a:lnTo>
                    <a:pt x="18223" y="6480"/>
                  </a:lnTo>
                  <a:lnTo>
                    <a:pt x="20250" y="6480"/>
                  </a:lnTo>
                  <a:cubicBezTo>
                    <a:pt x="20250" y="6480"/>
                    <a:pt x="20250" y="19440"/>
                    <a:pt x="20250" y="19440"/>
                  </a:cubicBezTo>
                  <a:close/>
                  <a:moveTo>
                    <a:pt x="21204" y="4741"/>
                  </a:moveTo>
                  <a:lnTo>
                    <a:pt x="17154" y="421"/>
                  </a:lnTo>
                  <a:cubicBezTo>
                    <a:pt x="16901" y="151"/>
                    <a:pt x="16557" y="0"/>
                    <a:pt x="16200" y="0"/>
                  </a:cubicBezTo>
                  <a:lnTo>
                    <a:pt x="2024" y="0"/>
                  </a:lnTo>
                  <a:cubicBezTo>
                    <a:pt x="908" y="0"/>
                    <a:pt x="0" y="968"/>
                    <a:pt x="0" y="2160"/>
                  </a:cubicBezTo>
                  <a:lnTo>
                    <a:pt x="0" y="19440"/>
                  </a:lnTo>
                  <a:cubicBezTo>
                    <a:pt x="0" y="20631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599" y="20631"/>
                    <a:pt x="21599" y="19440"/>
                  </a:cubicBezTo>
                  <a:lnTo>
                    <a:pt x="21599" y="5760"/>
                  </a:lnTo>
                  <a:cubicBezTo>
                    <a:pt x="21599" y="5378"/>
                    <a:pt x="21457" y="5011"/>
                    <a:pt x="21204" y="4741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0" name="AutoShape 70"/>
            <p:cNvSpPr/>
            <p:nvPr/>
          </p:nvSpPr>
          <p:spPr bwMode="auto">
            <a:xfrm>
              <a:off x="10291763" y="1734344"/>
              <a:ext cx="87313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00" y="21599"/>
                  </a:moveTo>
                  <a:lnTo>
                    <a:pt x="19800" y="21599"/>
                  </a:lnTo>
                  <a:cubicBezTo>
                    <a:pt x="20791" y="21599"/>
                    <a:pt x="21600" y="16769"/>
                    <a:pt x="21600" y="10800"/>
                  </a:cubicBezTo>
                  <a:cubicBezTo>
                    <a:pt x="21600" y="4830"/>
                    <a:pt x="20791" y="0"/>
                    <a:pt x="19800" y="0"/>
                  </a:cubicBezTo>
                  <a:lnTo>
                    <a:pt x="1800" y="0"/>
                  </a:lnTo>
                  <a:cubicBezTo>
                    <a:pt x="801" y="0"/>
                    <a:pt x="0" y="4830"/>
                    <a:pt x="0" y="10800"/>
                  </a:cubicBezTo>
                  <a:cubicBezTo>
                    <a:pt x="0" y="16769"/>
                    <a:pt x="801" y="21599"/>
                    <a:pt x="1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1" name="AutoShape 71"/>
            <p:cNvSpPr/>
            <p:nvPr/>
          </p:nvSpPr>
          <p:spPr bwMode="auto">
            <a:xfrm>
              <a:off x="10291763" y="1778000"/>
              <a:ext cx="87313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00" y="21599"/>
                  </a:moveTo>
                  <a:lnTo>
                    <a:pt x="19800" y="21599"/>
                  </a:lnTo>
                  <a:cubicBezTo>
                    <a:pt x="20791" y="21599"/>
                    <a:pt x="21600" y="16769"/>
                    <a:pt x="21600" y="10800"/>
                  </a:cubicBezTo>
                  <a:cubicBezTo>
                    <a:pt x="21600" y="4830"/>
                    <a:pt x="20791" y="0"/>
                    <a:pt x="19800" y="0"/>
                  </a:cubicBezTo>
                  <a:lnTo>
                    <a:pt x="1800" y="0"/>
                  </a:lnTo>
                  <a:cubicBezTo>
                    <a:pt x="801" y="0"/>
                    <a:pt x="0" y="4830"/>
                    <a:pt x="0" y="10800"/>
                  </a:cubicBezTo>
                  <a:cubicBezTo>
                    <a:pt x="0" y="16769"/>
                    <a:pt x="801" y="21599"/>
                    <a:pt x="1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2" name="AutoShape 72"/>
            <p:cNvSpPr/>
            <p:nvPr/>
          </p:nvSpPr>
          <p:spPr bwMode="auto">
            <a:xfrm>
              <a:off x="10291763" y="1821657"/>
              <a:ext cx="188913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9"/>
                    <a:pt x="369" y="21599"/>
                    <a:pt x="830" y="21599"/>
                  </a:cubicBezTo>
                  <a:lnTo>
                    <a:pt x="20769" y="21599"/>
                  </a:lnTo>
                  <a:cubicBezTo>
                    <a:pt x="21226" y="21599"/>
                    <a:pt x="21600" y="16769"/>
                    <a:pt x="21600" y="10800"/>
                  </a:cubicBezTo>
                  <a:cubicBezTo>
                    <a:pt x="21600" y="4830"/>
                    <a:pt x="21226" y="0"/>
                    <a:pt x="20769" y="0"/>
                  </a:cubicBezTo>
                  <a:lnTo>
                    <a:pt x="830" y="0"/>
                  </a:lnTo>
                  <a:cubicBezTo>
                    <a:pt x="369" y="0"/>
                    <a:pt x="0" y="4830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3" name="AutoShape 73"/>
            <p:cNvSpPr/>
            <p:nvPr/>
          </p:nvSpPr>
          <p:spPr bwMode="auto">
            <a:xfrm>
              <a:off x="10132219" y="1908969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4" name="AutoShape 74"/>
            <p:cNvSpPr/>
            <p:nvPr/>
          </p:nvSpPr>
          <p:spPr bwMode="auto">
            <a:xfrm>
              <a:off x="10132219" y="1952625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5" name="AutoShape 75"/>
            <p:cNvSpPr/>
            <p:nvPr/>
          </p:nvSpPr>
          <p:spPr bwMode="auto">
            <a:xfrm>
              <a:off x="10132219" y="1996282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6" name="AutoShape 76"/>
            <p:cNvSpPr/>
            <p:nvPr/>
          </p:nvSpPr>
          <p:spPr bwMode="auto">
            <a:xfrm>
              <a:off x="10132219" y="1865313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69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69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77" name="AutoShape 77"/>
            <p:cNvSpPr/>
            <p:nvPr/>
          </p:nvSpPr>
          <p:spPr bwMode="auto">
            <a:xfrm>
              <a:off x="10132219" y="1720057"/>
              <a:ext cx="130969" cy="1166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5400"/>
                  </a:moveTo>
                  <a:lnTo>
                    <a:pt x="16800" y="5400"/>
                  </a:lnTo>
                  <a:lnTo>
                    <a:pt x="16800" y="16200"/>
                  </a:lnTo>
                  <a:lnTo>
                    <a:pt x="4799" y="16200"/>
                  </a:lnTo>
                  <a:cubicBezTo>
                    <a:pt x="4799" y="16200"/>
                    <a:pt x="4799" y="5400"/>
                    <a:pt x="4799" y="5400"/>
                  </a:cubicBezTo>
                  <a:close/>
                  <a:moveTo>
                    <a:pt x="2399" y="21599"/>
                  </a:moveTo>
                  <a:lnTo>
                    <a:pt x="19200" y="21599"/>
                  </a:lnTo>
                  <a:cubicBezTo>
                    <a:pt x="20526" y="21599"/>
                    <a:pt x="21599" y="20392"/>
                    <a:pt x="21599" y="18900"/>
                  </a:cubicBezTo>
                  <a:lnTo>
                    <a:pt x="21599" y="2700"/>
                  </a:lnTo>
                  <a:cubicBezTo>
                    <a:pt x="21599" y="1207"/>
                    <a:pt x="20526" y="0"/>
                    <a:pt x="19200" y="0"/>
                  </a:cubicBezTo>
                  <a:lnTo>
                    <a:pt x="2399" y="0"/>
                  </a:lnTo>
                  <a:cubicBezTo>
                    <a:pt x="1073" y="0"/>
                    <a:pt x="0" y="1207"/>
                    <a:pt x="0" y="2700"/>
                  </a:cubicBezTo>
                  <a:lnTo>
                    <a:pt x="0" y="18900"/>
                  </a:lnTo>
                  <a:cubicBezTo>
                    <a:pt x="0" y="20392"/>
                    <a:pt x="1073" y="21599"/>
                    <a:pt x="2399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grpSp>
        <p:nvGrpSpPr>
          <p:cNvPr id="78" name="Group 26"/>
          <p:cNvGrpSpPr>
            <a:grpSpLocks noChangeAspect="1"/>
          </p:cNvGrpSpPr>
          <p:nvPr/>
        </p:nvGrpSpPr>
        <p:grpSpPr bwMode="auto">
          <a:xfrm>
            <a:off x="1651308" y="2398784"/>
            <a:ext cx="632884" cy="577849"/>
            <a:chOff x="652" y="2627"/>
            <a:chExt cx="299" cy="273"/>
          </a:xfrm>
          <a:solidFill>
            <a:schemeClr val="accent6">
              <a:lumMod val="75000"/>
            </a:schemeClr>
          </a:solidFill>
        </p:grpSpPr>
        <p:sp>
          <p:nvSpPr>
            <p:cNvPr id="79" name="Freeform 27"/>
            <p:cNvSpPr>
              <a:spLocks noEditPoints="1"/>
            </p:cNvSpPr>
            <p:nvPr/>
          </p:nvSpPr>
          <p:spPr bwMode="auto">
            <a:xfrm>
              <a:off x="812" y="2627"/>
              <a:ext cx="139" cy="273"/>
            </a:xfrm>
            <a:custGeom>
              <a:avLst/>
              <a:gdLst>
                <a:gd name="T0" fmla="*/ 317 w 330"/>
                <a:gd name="T1" fmla="*/ 626 h 650"/>
                <a:gd name="T2" fmla="*/ 287 w 330"/>
                <a:gd name="T3" fmla="*/ 626 h 650"/>
                <a:gd name="T4" fmla="*/ 296 w 330"/>
                <a:gd name="T5" fmla="*/ 623 h 650"/>
                <a:gd name="T6" fmla="*/ 324 w 330"/>
                <a:gd name="T7" fmla="*/ 573 h 650"/>
                <a:gd name="T8" fmla="*/ 179 w 330"/>
                <a:gd name="T9" fmla="*/ 30 h 650"/>
                <a:gd name="T10" fmla="*/ 139 w 330"/>
                <a:gd name="T11" fmla="*/ 0 h 650"/>
                <a:gd name="T12" fmla="*/ 129 w 330"/>
                <a:gd name="T13" fmla="*/ 1 h 650"/>
                <a:gd name="T14" fmla="*/ 34 w 330"/>
                <a:gd name="T15" fmla="*/ 27 h 650"/>
                <a:gd name="T16" fmla="*/ 6 w 330"/>
                <a:gd name="T17" fmla="*/ 77 h 650"/>
                <a:gd name="T18" fmla="*/ 151 w 330"/>
                <a:gd name="T19" fmla="*/ 620 h 650"/>
                <a:gd name="T20" fmla="*/ 153 w 330"/>
                <a:gd name="T21" fmla="*/ 626 h 650"/>
                <a:gd name="T22" fmla="*/ 138 w 330"/>
                <a:gd name="T23" fmla="*/ 626 h 650"/>
                <a:gd name="T24" fmla="*/ 126 w 330"/>
                <a:gd name="T25" fmla="*/ 638 h 650"/>
                <a:gd name="T26" fmla="*/ 138 w 330"/>
                <a:gd name="T27" fmla="*/ 650 h 650"/>
                <a:gd name="T28" fmla="*/ 317 w 330"/>
                <a:gd name="T29" fmla="*/ 650 h 650"/>
                <a:gd name="T30" fmla="*/ 329 w 330"/>
                <a:gd name="T31" fmla="*/ 638 h 650"/>
                <a:gd name="T32" fmla="*/ 317 w 330"/>
                <a:gd name="T33" fmla="*/ 626 h 650"/>
                <a:gd name="T34" fmla="*/ 45 w 330"/>
                <a:gd name="T35" fmla="*/ 140 h 650"/>
                <a:gd name="T36" fmla="*/ 177 w 330"/>
                <a:gd name="T37" fmla="*/ 105 h 650"/>
                <a:gd name="T38" fmla="*/ 282 w 330"/>
                <a:gd name="T39" fmla="*/ 495 h 650"/>
                <a:gd name="T40" fmla="*/ 149 w 330"/>
                <a:gd name="T41" fmla="*/ 530 h 650"/>
                <a:gd name="T42" fmla="*/ 45 w 330"/>
                <a:gd name="T43" fmla="*/ 140 h 650"/>
                <a:gd name="T44" fmla="*/ 28 w 330"/>
                <a:gd name="T45" fmla="*/ 56 h 650"/>
                <a:gd name="T46" fmla="*/ 40 w 330"/>
                <a:gd name="T47" fmla="*/ 47 h 650"/>
                <a:gd name="T48" fmla="*/ 134 w 330"/>
                <a:gd name="T49" fmla="*/ 22 h 650"/>
                <a:gd name="T50" fmla="*/ 139 w 330"/>
                <a:gd name="T51" fmla="*/ 21 h 650"/>
                <a:gd name="T52" fmla="*/ 139 w 330"/>
                <a:gd name="T53" fmla="*/ 21 h 650"/>
                <a:gd name="T54" fmla="*/ 158 w 330"/>
                <a:gd name="T55" fmla="*/ 36 h 650"/>
                <a:gd name="T56" fmla="*/ 172 w 330"/>
                <a:gd name="T57" fmla="*/ 84 h 650"/>
                <a:gd name="T58" fmla="*/ 39 w 330"/>
                <a:gd name="T59" fmla="*/ 120 h 650"/>
                <a:gd name="T60" fmla="*/ 26 w 330"/>
                <a:gd name="T61" fmla="*/ 71 h 650"/>
                <a:gd name="T62" fmla="*/ 28 w 330"/>
                <a:gd name="T63" fmla="*/ 56 h 650"/>
                <a:gd name="T64" fmla="*/ 172 w 330"/>
                <a:gd name="T65" fmla="*/ 614 h 650"/>
                <a:gd name="T66" fmla="*/ 155 w 330"/>
                <a:gd name="T67" fmla="*/ 551 h 650"/>
                <a:gd name="T68" fmla="*/ 287 w 330"/>
                <a:gd name="T69" fmla="*/ 515 h 650"/>
                <a:gd name="T70" fmla="*/ 304 w 330"/>
                <a:gd name="T71" fmla="*/ 579 h 650"/>
                <a:gd name="T72" fmla="*/ 302 w 330"/>
                <a:gd name="T73" fmla="*/ 594 h 650"/>
                <a:gd name="T74" fmla="*/ 290 w 330"/>
                <a:gd name="T75" fmla="*/ 603 h 650"/>
                <a:gd name="T76" fmla="*/ 206 w 330"/>
                <a:gd name="T77" fmla="*/ 626 h 650"/>
                <a:gd name="T78" fmla="*/ 180 w 330"/>
                <a:gd name="T79" fmla="*/ 626 h 650"/>
                <a:gd name="T80" fmla="*/ 172 w 330"/>
                <a:gd name="T81" fmla="*/ 61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0" h="650">
                  <a:moveTo>
                    <a:pt x="317" y="626"/>
                  </a:moveTo>
                  <a:cubicBezTo>
                    <a:pt x="287" y="626"/>
                    <a:pt x="287" y="626"/>
                    <a:pt x="287" y="626"/>
                  </a:cubicBezTo>
                  <a:cubicBezTo>
                    <a:pt x="296" y="623"/>
                    <a:pt x="296" y="623"/>
                    <a:pt x="296" y="623"/>
                  </a:cubicBezTo>
                  <a:cubicBezTo>
                    <a:pt x="317" y="617"/>
                    <a:pt x="330" y="595"/>
                    <a:pt x="324" y="573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4" y="12"/>
                    <a:pt x="158" y="0"/>
                    <a:pt x="139" y="0"/>
                  </a:cubicBezTo>
                  <a:cubicBezTo>
                    <a:pt x="136" y="0"/>
                    <a:pt x="132" y="0"/>
                    <a:pt x="129" y="1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13" y="32"/>
                    <a:pt x="0" y="55"/>
                    <a:pt x="6" y="77"/>
                  </a:cubicBezTo>
                  <a:cubicBezTo>
                    <a:pt x="151" y="620"/>
                    <a:pt x="151" y="620"/>
                    <a:pt x="151" y="620"/>
                  </a:cubicBezTo>
                  <a:cubicBezTo>
                    <a:pt x="152" y="622"/>
                    <a:pt x="152" y="624"/>
                    <a:pt x="153" y="626"/>
                  </a:cubicBezTo>
                  <a:cubicBezTo>
                    <a:pt x="138" y="626"/>
                    <a:pt x="138" y="626"/>
                    <a:pt x="138" y="626"/>
                  </a:cubicBezTo>
                  <a:cubicBezTo>
                    <a:pt x="131" y="626"/>
                    <a:pt x="126" y="631"/>
                    <a:pt x="126" y="638"/>
                  </a:cubicBezTo>
                  <a:cubicBezTo>
                    <a:pt x="126" y="645"/>
                    <a:pt x="131" y="650"/>
                    <a:pt x="138" y="650"/>
                  </a:cubicBezTo>
                  <a:cubicBezTo>
                    <a:pt x="317" y="650"/>
                    <a:pt x="317" y="650"/>
                    <a:pt x="317" y="650"/>
                  </a:cubicBezTo>
                  <a:cubicBezTo>
                    <a:pt x="324" y="650"/>
                    <a:pt x="329" y="645"/>
                    <a:pt x="329" y="638"/>
                  </a:cubicBezTo>
                  <a:cubicBezTo>
                    <a:pt x="329" y="631"/>
                    <a:pt x="324" y="626"/>
                    <a:pt x="317" y="626"/>
                  </a:cubicBezTo>
                  <a:close/>
                  <a:moveTo>
                    <a:pt x="45" y="140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282" y="495"/>
                    <a:pt x="282" y="495"/>
                    <a:pt x="282" y="495"/>
                  </a:cubicBezTo>
                  <a:cubicBezTo>
                    <a:pt x="149" y="530"/>
                    <a:pt x="149" y="530"/>
                    <a:pt x="149" y="530"/>
                  </a:cubicBezTo>
                  <a:lnTo>
                    <a:pt x="45" y="140"/>
                  </a:lnTo>
                  <a:close/>
                  <a:moveTo>
                    <a:pt x="28" y="56"/>
                  </a:moveTo>
                  <a:cubicBezTo>
                    <a:pt x="31" y="52"/>
                    <a:pt x="35" y="48"/>
                    <a:pt x="40" y="47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6" y="21"/>
                    <a:pt x="138" y="21"/>
                    <a:pt x="139" y="21"/>
                  </a:cubicBezTo>
                  <a:cubicBezTo>
                    <a:pt x="139" y="21"/>
                    <a:pt x="139" y="21"/>
                    <a:pt x="139" y="21"/>
                  </a:cubicBezTo>
                  <a:cubicBezTo>
                    <a:pt x="148" y="21"/>
                    <a:pt x="156" y="27"/>
                    <a:pt x="158" y="36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39" y="120"/>
                    <a:pt x="39" y="120"/>
                    <a:pt x="39" y="120"/>
                  </a:cubicBezTo>
                  <a:cubicBezTo>
                    <a:pt x="26" y="71"/>
                    <a:pt x="26" y="71"/>
                    <a:pt x="26" y="71"/>
                  </a:cubicBezTo>
                  <a:cubicBezTo>
                    <a:pt x="25" y="66"/>
                    <a:pt x="25" y="61"/>
                    <a:pt x="28" y="56"/>
                  </a:cubicBezTo>
                  <a:close/>
                  <a:moveTo>
                    <a:pt x="172" y="614"/>
                  </a:moveTo>
                  <a:cubicBezTo>
                    <a:pt x="155" y="551"/>
                    <a:pt x="155" y="551"/>
                    <a:pt x="155" y="551"/>
                  </a:cubicBezTo>
                  <a:cubicBezTo>
                    <a:pt x="287" y="515"/>
                    <a:pt x="287" y="515"/>
                    <a:pt x="287" y="515"/>
                  </a:cubicBezTo>
                  <a:cubicBezTo>
                    <a:pt x="304" y="579"/>
                    <a:pt x="304" y="579"/>
                    <a:pt x="304" y="579"/>
                  </a:cubicBezTo>
                  <a:cubicBezTo>
                    <a:pt x="305" y="584"/>
                    <a:pt x="305" y="589"/>
                    <a:pt x="302" y="594"/>
                  </a:cubicBezTo>
                  <a:cubicBezTo>
                    <a:pt x="299" y="598"/>
                    <a:pt x="295" y="602"/>
                    <a:pt x="290" y="603"/>
                  </a:cubicBezTo>
                  <a:cubicBezTo>
                    <a:pt x="206" y="626"/>
                    <a:pt x="206" y="626"/>
                    <a:pt x="206" y="626"/>
                  </a:cubicBezTo>
                  <a:cubicBezTo>
                    <a:pt x="180" y="626"/>
                    <a:pt x="180" y="626"/>
                    <a:pt x="180" y="626"/>
                  </a:cubicBezTo>
                  <a:cubicBezTo>
                    <a:pt x="176" y="623"/>
                    <a:pt x="173" y="619"/>
                    <a:pt x="172" y="6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0" name="Freeform 28"/>
            <p:cNvSpPr>
              <a:spLocks noEditPoints="1"/>
            </p:cNvSpPr>
            <p:nvPr/>
          </p:nvSpPr>
          <p:spPr bwMode="auto">
            <a:xfrm>
              <a:off x="652" y="2629"/>
              <a:ext cx="203" cy="271"/>
            </a:xfrm>
            <a:custGeom>
              <a:avLst/>
              <a:gdLst>
                <a:gd name="T0" fmla="*/ 380 w 481"/>
                <a:gd name="T1" fmla="*/ 620 h 644"/>
                <a:gd name="T2" fmla="*/ 383 w 481"/>
                <a:gd name="T3" fmla="*/ 41 h 644"/>
                <a:gd name="T4" fmla="*/ 245 w 481"/>
                <a:gd name="T5" fmla="*/ 0 h 644"/>
                <a:gd name="T6" fmla="*/ 204 w 481"/>
                <a:gd name="T7" fmla="*/ 603 h 644"/>
                <a:gd name="T8" fmla="*/ 176 w 481"/>
                <a:gd name="T9" fmla="*/ 620 h 644"/>
                <a:gd name="T10" fmla="*/ 180 w 481"/>
                <a:gd name="T11" fmla="*/ 41 h 644"/>
                <a:gd name="T12" fmla="*/ 41 w 481"/>
                <a:gd name="T13" fmla="*/ 0 h 644"/>
                <a:gd name="T14" fmla="*/ 0 w 481"/>
                <a:gd name="T15" fmla="*/ 603 h 644"/>
                <a:gd name="T16" fmla="*/ 0 w 481"/>
                <a:gd name="T17" fmla="*/ 632 h 644"/>
                <a:gd name="T18" fmla="*/ 41 w 481"/>
                <a:gd name="T19" fmla="*/ 644 h 644"/>
                <a:gd name="T20" fmla="*/ 245 w 481"/>
                <a:gd name="T21" fmla="*/ 644 h 644"/>
                <a:gd name="T22" fmla="*/ 469 w 481"/>
                <a:gd name="T23" fmla="*/ 644 h 644"/>
                <a:gd name="T24" fmla="*/ 469 w 481"/>
                <a:gd name="T25" fmla="*/ 620 h 644"/>
                <a:gd name="T26" fmla="*/ 362 w 481"/>
                <a:gd name="T27" fmla="*/ 161 h 644"/>
                <a:gd name="T28" fmla="*/ 225 w 481"/>
                <a:gd name="T29" fmla="*/ 468 h 644"/>
                <a:gd name="T30" fmla="*/ 362 w 481"/>
                <a:gd name="T31" fmla="*/ 139 h 644"/>
                <a:gd name="T32" fmla="*/ 225 w 481"/>
                <a:gd name="T33" fmla="*/ 113 h 644"/>
                <a:gd name="T34" fmla="*/ 362 w 481"/>
                <a:gd name="T35" fmla="*/ 139 h 644"/>
                <a:gd name="T36" fmla="*/ 362 w 481"/>
                <a:gd name="T37" fmla="*/ 490 h 644"/>
                <a:gd name="T38" fmla="*/ 225 w 481"/>
                <a:gd name="T39" fmla="*/ 516 h 644"/>
                <a:gd name="T40" fmla="*/ 245 w 481"/>
                <a:gd name="T41" fmla="*/ 21 h 644"/>
                <a:gd name="T42" fmla="*/ 362 w 481"/>
                <a:gd name="T43" fmla="*/ 41 h 644"/>
                <a:gd name="T44" fmla="*/ 225 w 481"/>
                <a:gd name="T45" fmla="*/ 91 h 644"/>
                <a:gd name="T46" fmla="*/ 245 w 481"/>
                <a:gd name="T47" fmla="*/ 21 h 644"/>
                <a:gd name="T48" fmla="*/ 225 w 481"/>
                <a:gd name="T49" fmla="*/ 537 h 644"/>
                <a:gd name="T50" fmla="*/ 362 w 481"/>
                <a:gd name="T51" fmla="*/ 603 h 644"/>
                <a:gd name="T52" fmla="*/ 234 w 481"/>
                <a:gd name="T53" fmla="*/ 620 h 644"/>
                <a:gd name="T54" fmla="*/ 30 w 481"/>
                <a:gd name="T55" fmla="*/ 620 h 644"/>
                <a:gd name="T56" fmla="*/ 21 w 481"/>
                <a:gd name="T57" fmla="*/ 537 h 644"/>
                <a:gd name="T58" fmla="*/ 158 w 481"/>
                <a:gd name="T59" fmla="*/ 603 h 644"/>
                <a:gd name="T60" fmla="*/ 30 w 481"/>
                <a:gd name="T61" fmla="*/ 620 h 644"/>
                <a:gd name="T62" fmla="*/ 21 w 481"/>
                <a:gd name="T63" fmla="*/ 516 h 644"/>
                <a:gd name="T64" fmla="*/ 158 w 481"/>
                <a:gd name="T65" fmla="*/ 113 h 644"/>
                <a:gd name="T66" fmla="*/ 41 w 481"/>
                <a:gd name="T67" fmla="*/ 21 h 644"/>
                <a:gd name="T68" fmla="*/ 158 w 481"/>
                <a:gd name="T69" fmla="*/ 41 h 644"/>
                <a:gd name="T70" fmla="*/ 21 w 481"/>
                <a:gd name="T71" fmla="*/ 91 h 644"/>
                <a:gd name="T72" fmla="*/ 41 w 481"/>
                <a:gd name="T73" fmla="*/ 21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81" h="644">
                  <a:moveTo>
                    <a:pt x="469" y="620"/>
                  </a:moveTo>
                  <a:cubicBezTo>
                    <a:pt x="380" y="620"/>
                    <a:pt x="380" y="620"/>
                    <a:pt x="380" y="620"/>
                  </a:cubicBezTo>
                  <a:cubicBezTo>
                    <a:pt x="382" y="615"/>
                    <a:pt x="383" y="609"/>
                    <a:pt x="383" y="603"/>
                  </a:cubicBezTo>
                  <a:cubicBezTo>
                    <a:pt x="383" y="41"/>
                    <a:pt x="383" y="41"/>
                    <a:pt x="383" y="41"/>
                  </a:cubicBezTo>
                  <a:cubicBezTo>
                    <a:pt x="383" y="18"/>
                    <a:pt x="365" y="0"/>
                    <a:pt x="343" y="0"/>
                  </a:cubicBezTo>
                  <a:cubicBezTo>
                    <a:pt x="245" y="0"/>
                    <a:pt x="245" y="0"/>
                    <a:pt x="245" y="0"/>
                  </a:cubicBezTo>
                  <a:cubicBezTo>
                    <a:pt x="222" y="0"/>
                    <a:pt x="204" y="18"/>
                    <a:pt x="204" y="41"/>
                  </a:cubicBezTo>
                  <a:cubicBezTo>
                    <a:pt x="204" y="603"/>
                    <a:pt x="204" y="603"/>
                    <a:pt x="204" y="603"/>
                  </a:cubicBezTo>
                  <a:cubicBezTo>
                    <a:pt x="204" y="609"/>
                    <a:pt x="205" y="615"/>
                    <a:pt x="207" y="620"/>
                  </a:cubicBezTo>
                  <a:cubicBezTo>
                    <a:pt x="176" y="620"/>
                    <a:pt x="176" y="620"/>
                    <a:pt x="176" y="620"/>
                  </a:cubicBezTo>
                  <a:cubicBezTo>
                    <a:pt x="178" y="615"/>
                    <a:pt x="180" y="609"/>
                    <a:pt x="180" y="603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18"/>
                    <a:pt x="161" y="0"/>
                    <a:pt x="139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10"/>
                    <a:pt x="2" y="617"/>
                    <a:pt x="5" y="622"/>
                  </a:cubicBezTo>
                  <a:cubicBezTo>
                    <a:pt x="2" y="625"/>
                    <a:pt x="0" y="628"/>
                    <a:pt x="0" y="632"/>
                  </a:cubicBezTo>
                  <a:cubicBezTo>
                    <a:pt x="0" y="639"/>
                    <a:pt x="6" y="644"/>
                    <a:pt x="12" y="644"/>
                  </a:cubicBezTo>
                  <a:cubicBezTo>
                    <a:pt x="41" y="644"/>
                    <a:pt x="41" y="644"/>
                    <a:pt x="41" y="644"/>
                  </a:cubicBezTo>
                  <a:cubicBezTo>
                    <a:pt x="139" y="644"/>
                    <a:pt x="139" y="644"/>
                    <a:pt x="139" y="644"/>
                  </a:cubicBezTo>
                  <a:cubicBezTo>
                    <a:pt x="245" y="644"/>
                    <a:pt x="245" y="644"/>
                    <a:pt x="245" y="644"/>
                  </a:cubicBezTo>
                  <a:cubicBezTo>
                    <a:pt x="343" y="644"/>
                    <a:pt x="343" y="644"/>
                    <a:pt x="343" y="644"/>
                  </a:cubicBezTo>
                  <a:cubicBezTo>
                    <a:pt x="469" y="644"/>
                    <a:pt x="469" y="644"/>
                    <a:pt x="469" y="644"/>
                  </a:cubicBezTo>
                  <a:cubicBezTo>
                    <a:pt x="476" y="644"/>
                    <a:pt x="481" y="639"/>
                    <a:pt x="481" y="632"/>
                  </a:cubicBezTo>
                  <a:cubicBezTo>
                    <a:pt x="481" y="625"/>
                    <a:pt x="476" y="620"/>
                    <a:pt x="469" y="620"/>
                  </a:cubicBezTo>
                  <a:close/>
                  <a:moveTo>
                    <a:pt x="225" y="161"/>
                  </a:moveTo>
                  <a:cubicBezTo>
                    <a:pt x="362" y="161"/>
                    <a:pt x="362" y="161"/>
                    <a:pt x="362" y="161"/>
                  </a:cubicBezTo>
                  <a:cubicBezTo>
                    <a:pt x="362" y="468"/>
                    <a:pt x="362" y="468"/>
                    <a:pt x="362" y="468"/>
                  </a:cubicBezTo>
                  <a:cubicBezTo>
                    <a:pt x="225" y="468"/>
                    <a:pt x="225" y="468"/>
                    <a:pt x="225" y="468"/>
                  </a:cubicBezTo>
                  <a:lnTo>
                    <a:pt x="225" y="161"/>
                  </a:lnTo>
                  <a:close/>
                  <a:moveTo>
                    <a:pt x="362" y="139"/>
                  </a:moveTo>
                  <a:cubicBezTo>
                    <a:pt x="225" y="139"/>
                    <a:pt x="225" y="139"/>
                    <a:pt x="225" y="139"/>
                  </a:cubicBezTo>
                  <a:cubicBezTo>
                    <a:pt x="225" y="113"/>
                    <a:pt x="225" y="113"/>
                    <a:pt x="225" y="113"/>
                  </a:cubicBezTo>
                  <a:cubicBezTo>
                    <a:pt x="362" y="113"/>
                    <a:pt x="362" y="113"/>
                    <a:pt x="362" y="113"/>
                  </a:cubicBezTo>
                  <a:lnTo>
                    <a:pt x="362" y="139"/>
                  </a:lnTo>
                  <a:close/>
                  <a:moveTo>
                    <a:pt x="225" y="490"/>
                  </a:moveTo>
                  <a:cubicBezTo>
                    <a:pt x="362" y="490"/>
                    <a:pt x="362" y="490"/>
                    <a:pt x="362" y="490"/>
                  </a:cubicBezTo>
                  <a:cubicBezTo>
                    <a:pt x="362" y="516"/>
                    <a:pt x="362" y="516"/>
                    <a:pt x="362" y="516"/>
                  </a:cubicBezTo>
                  <a:cubicBezTo>
                    <a:pt x="225" y="516"/>
                    <a:pt x="225" y="516"/>
                    <a:pt x="225" y="516"/>
                  </a:cubicBezTo>
                  <a:lnTo>
                    <a:pt x="225" y="490"/>
                  </a:lnTo>
                  <a:close/>
                  <a:moveTo>
                    <a:pt x="245" y="21"/>
                  </a:moveTo>
                  <a:cubicBezTo>
                    <a:pt x="343" y="21"/>
                    <a:pt x="343" y="21"/>
                    <a:pt x="343" y="21"/>
                  </a:cubicBezTo>
                  <a:cubicBezTo>
                    <a:pt x="353" y="21"/>
                    <a:pt x="362" y="30"/>
                    <a:pt x="362" y="41"/>
                  </a:cubicBezTo>
                  <a:cubicBezTo>
                    <a:pt x="362" y="91"/>
                    <a:pt x="362" y="91"/>
                    <a:pt x="362" y="91"/>
                  </a:cubicBezTo>
                  <a:cubicBezTo>
                    <a:pt x="225" y="91"/>
                    <a:pt x="225" y="91"/>
                    <a:pt x="225" y="91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5" y="30"/>
                    <a:pt x="234" y="21"/>
                    <a:pt x="245" y="21"/>
                  </a:cubicBezTo>
                  <a:close/>
                  <a:moveTo>
                    <a:pt x="225" y="603"/>
                  </a:moveTo>
                  <a:cubicBezTo>
                    <a:pt x="225" y="537"/>
                    <a:pt x="225" y="537"/>
                    <a:pt x="225" y="537"/>
                  </a:cubicBezTo>
                  <a:cubicBezTo>
                    <a:pt x="362" y="537"/>
                    <a:pt x="362" y="537"/>
                    <a:pt x="362" y="537"/>
                  </a:cubicBezTo>
                  <a:cubicBezTo>
                    <a:pt x="362" y="603"/>
                    <a:pt x="362" y="603"/>
                    <a:pt x="362" y="603"/>
                  </a:cubicBezTo>
                  <a:cubicBezTo>
                    <a:pt x="362" y="610"/>
                    <a:pt x="359" y="616"/>
                    <a:pt x="354" y="620"/>
                  </a:cubicBezTo>
                  <a:cubicBezTo>
                    <a:pt x="234" y="620"/>
                    <a:pt x="234" y="620"/>
                    <a:pt x="234" y="620"/>
                  </a:cubicBezTo>
                  <a:cubicBezTo>
                    <a:pt x="229" y="616"/>
                    <a:pt x="225" y="610"/>
                    <a:pt x="225" y="603"/>
                  </a:cubicBezTo>
                  <a:close/>
                  <a:moveTo>
                    <a:pt x="30" y="620"/>
                  </a:moveTo>
                  <a:cubicBezTo>
                    <a:pt x="25" y="616"/>
                    <a:pt x="21" y="610"/>
                    <a:pt x="21" y="603"/>
                  </a:cubicBezTo>
                  <a:cubicBezTo>
                    <a:pt x="21" y="537"/>
                    <a:pt x="21" y="537"/>
                    <a:pt x="21" y="537"/>
                  </a:cubicBezTo>
                  <a:cubicBezTo>
                    <a:pt x="158" y="537"/>
                    <a:pt x="158" y="537"/>
                    <a:pt x="158" y="537"/>
                  </a:cubicBezTo>
                  <a:cubicBezTo>
                    <a:pt x="158" y="603"/>
                    <a:pt x="158" y="603"/>
                    <a:pt x="158" y="603"/>
                  </a:cubicBezTo>
                  <a:cubicBezTo>
                    <a:pt x="158" y="610"/>
                    <a:pt x="155" y="616"/>
                    <a:pt x="150" y="620"/>
                  </a:cubicBezTo>
                  <a:lnTo>
                    <a:pt x="30" y="620"/>
                  </a:lnTo>
                  <a:close/>
                  <a:moveTo>
                    <a:pt x="158" y="516"/>
                  </a:moveTo>
                  <a:cubicBezTo>
                    <a:pt x="21" y="516"/>
                    <a:pt x="21" y="516"/>
                    <a:pt x="21" y="516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158" y="113"/>
                    <a:pt x="158" y="113"/>
                    <a:pt x="158" y="113"/>
                  </a:cubicBezTo>
                  <a:lnTo>
                    <a:pt x="158" y="516"/>
                  </a:lnTo>
                  <a:close/>
                  <a:moveTo>
                    <a:pt x="41" y="21"/>
                  </a:moveTo>
                  <a:cubicBezTo>
                    <a:pt x="139" y="21"/>
                    <a:pt x="139" y="21"/>
                    <a:pt x="139" y="21"/>
                  </a:cubicBezTo>
                  <a:cubicBezTo>
                    <a:pt x="150" y="21"/>
                    <a:pt x="158" y="30"/>
                    <a:pt x="158" y="41"/>
                  </a:cubicBezTo>
                  <a:cubicBezTo>
                    <a:pt x="158" y="91"/>
                    <a:pt x="158" y="91"/>
                    <a:pt x="158" y="91"/>
                  </a:cubicBezTo>
                  <a:cubicBezTo>
                    <a:pt x="21" y="91"/>
                    <a:pt x="21" y="91"/>
                    <a:pt x="21" y="9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30"/>
                    <a:pt x="30" y="21"/>
                    <a:pt x="4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81" name="Group 38"/>
          <p:cNvGrpSpPr>
            <a:grpSpLocks noChangeAspect="1"/>
          </p:cNvGrpSpPr>
          <p:nvPr/>
        </p:nvGrpSpPr>
        <p:grpSpPr bwMode="auto">
          <a:xfrm>
            <a:off x="4491605" y="2353773"/>
            <a:ext cx="585573" cy="667869"/>
            <a:chOff x="1643" y="2607"/>
            <a:chExt cx="370" cy="422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82" name="Freeform 39"/>
            <p:cNvSpPr>
              <a:spLocks noEditPoints="1"/>
            </p:cNvSpPr>
            <p:nvPr/>
          </p:nvSpPr>
          <p:spPr bwMode="auto">
            <a:xfrm>
              <a:off x="1643" y="2607"/>
              <a:ext cx="370" cy="422"/>
            </a:xfrm>
            <a:custGeom>
              <a:avLst/>
              <a:gdLst>
                <a:gd name="T0" fmla="*/ 627 w 639"/>
                <a:gd name="T1" fmla="*/ 707 h 730"/>
                <a:gd name="T2" fmla="*/ 615 w 639"/>
                <a:gd name="T3" fmla="*/ 707 h 730"/>
                <a:gd name="T4" fmla="*/ 615 w 639"/>
                <a:gd name="T5" fmla="*/ 615 h 730"/>
                <a:gd name="T6" fmla="*/ 638 w 639"/>
                <a:gd name="T7" fmla="*/ 593 h 730"/>
                <a:gd name="T8" fmla="*/ 638 w 639"/>
                <a:gd name="T9" fmla="*/ 46 h 730"/>
                <a:gd name="T10" fmla="*/ 593 w 639"/>
                <a:gd name="T11" fmla="*/ 0 h 730"/>
                <a:gd name="T12" fmla="*/ 45 w 639"/>
                <a:gd name="T13" fmla="*/ 0 h 730"/>
                <a:gd name="T14" fmla="*/ 0 w 639"/>
                <a:gd name="T15" fmla="*/ 46 h 730"/>
                <a:gd name="T16" fmla="*/ 0 w 639"/>
                <a:gd name="T17" fmla="*/ 661 h 730"/>
                <a:gd name="T18" fmla="*/ 68 w 639"/>
                <a:gd name="T19" fmla="*/ 730 h 730"/>
                <a:gd name="T20" fmla="*/ 627 w 639"/>
                <a:gd name="T21" fmla="*/ 730 h 730"/>
                <a:gd name="T22" fmla="*/ 639 w 639"/>
                <a:gd name="T23" fmla="*/ 718 h 730"/>
                <a:gd name="T24" fmla="*/ 627 w 639"/>
                <a:gd name="T25" fmla="*/ 707 h 730"/>
                <a:gd name="T26" fmla="*/ 33 w 639"/>
                <a:gd name="T27" fmla="*/ 56 h 730"/>
                <a:gd name="T28" fmla="*/ 33 w 639"/>
                <a:gd name="T29" fmla="*/ 56 h 730"/>
                <a:gd name="T30" fmla="*/ 56 w 639"/>
                <a:gd name="T31" fmla="*/ 33 h 730"/>
                <a:gd name="T32" fmla="*/ 91 w 639"/>
                <a:gd name="T33" fmla="*/ 33 h 730"/>
                <a:gd name="T34" fmla="*/ 91 w 639"/>
                <a:gd name="T35" fmla="*/ 582 h 730"/>
                <a:gd name="T36" fmla="*/ 68 w 639"/>
                <a:gd name="T37" fmla="*/ 582 h 730"/>
                <a:gd name="T38" fmla="*/ 33 w 639"/>
                <a:gd name="T39" fmla="*/ 592 h 730"/>
                <a:gd name="T40" fmla="*/ 33 w 639"/>
                <a:gd name="T41" fmla="*/ 56 h 730"/>
                <a:gd name="T42" fmla="*/ 582 w 639"/>
                <a:gd name="T43" fmla="*/ 697 h 730"/>
                <a:gd name="T44" fmla="*/ 68 w 639"/>
                <a:gd name="T45" fmla="*/ 697 h 730"/>
                <a:gd name="T46" fmla="*/ 31 w 639"/>
                <a:gd name="T47" fmla="*/ 656 h 730"/>
                <a:gd name="T48" fmla="*/ 68 w 639"/>
                <a:gd name="T49" fmla="*/ 616 h 730"/>
                <a:gd name="T50" fmla="*/ 582 w 639"/>
                <a:gd name="T51" fmla="*/ 616 h 730"/>
                <a:gd name="T52" fmla="*/ 582 w 639"/>
                <a:gd name="T53" fmla="*/ 697 h 730"/>
                <a:gd name="T54" fmla="*/ 605 w 639"/>
                <a:gd name="T55" fmla="*/ 582 h 730"/>
                <a:gd name="T56" fmla="*/ 125 w 639"/>
                <a:gd name="T57" fmla="*/ 582 h 730"/>
                <a:gd name="T58" fmla="*/ 125 w 639"/>
                <a:gd name="T59" fmla="*/ 33 h 730"/>
                <a:gd name="T60" fmla="*/ 582 w 639"/>
                <a:gd name="T61" fmla="*/ 33 h 730"/>
                <a:gd name="T62" fmla="*/ 605 w 639"/>
                <a:gd name="T63" fmla="*/ 56 h 730"/>
                <a:gd name="T64" fmla="*/ 605 w 639"/>
                <a:gd name="T65" fmla="*/ 58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39" h="730">
                  <a:moveTo>
                    <a:pt x="627" y="707"/>
                  </a:moveTo>
                  <a:cubicBezTo>
                    <a:pt x="615" y="707"/>
                    <a:pt x="615" y="707"/>
                    <a:pt x="615" y="707"/>
                  </a:cubicBezTo>
                  <a:cubicBezTo>
                    <a:pt x="615" y="615"/>
                    <a:pt x="615" y="615"/>
                    <a:pt x="615" y="615"/>
                  </a:cubicBezTo>
                  <a:cubicBezTo>
                    <a:pt x="628" y="616"/>
                    <a:pt x="638" y="605"/>
                    <a:pt x="638" y="593"/>
                  </a:cubicBezTo>
                  <a:cubicBezTo>
                    <a:pt x="638" y="46"/>
                    <a:pt x="638" y="46"/>
                    <a:pt x="638" y="46"/>
                  </a:cubicBezTo>
                  <a:cubicBezTo>
                    <a:pt x="638" y="21"/>
                    <a:pt x="618" y="0"/>
                    <a:pt x="593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661"/>
                    <a:pt x="0" y="661"/>
                    <a:pt x="0" y="661"/>
                  </a:cubicBezTo>
                  <a:cubicBezTo>
                    <a:pt x="0" y="699"/>
                    <a:pt x="31" y="730"/>
                    <a:pt x="68" y="730"/>
                  </a:cubicBezTo>
                  <a:cubicBezTo>
                    <a:pt x="627" y="730"/>
                    <a:pt x="627" y="730"/>
                    <a:pt x="627" y="730"/>
                  </a:cubicBezTo>
                  <a:cubicBezTo>
                    <a:pt x="633" y="730"/>
                    <a:pt x="639" y="725"/>
                    <a:pt x="639" y="718"/>
                  </a:cubicBezTo>
                  <a:cubicBezTo>
                    <a:pt x="639" y="712"/>
                    <a:pt x="633" y="707"/>
                    <a:pt x="627" y="707"/>
                  </a:cubicBezTo>
                  <a:close/>
                  <a:moveTo>
                    <a:pt x="33" y="56"/>
                  </a:moveTo>
                  <a:cubicBezTo>
                    <a:pt x="33" y="56"/>
                    <a:pt x="33" y="56"/>
                    <a:pt x="33" y="56"/>
                  </a:cubicBezTo>
                  <a:cubicBezTo>
                    <a:pt x="33" y="44"/>
                    <a:pt x="44" y="33"/>
                    <a:pt x="56" y="33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91" y="582"/>
                    <a:pt x="91" y="582"/>
                    <a:pt x="91" y="582"/>
                  </a:cubicBezTo>
                  <a:cubicBezTo>
                    <a:pt x="68" y="582"/>
                    <a:pt x="68" y="582"/>
                    <a:pt x="68" y="582"/>
                  </a:cubicBezTo>
                  <a:cubicBezTo>
                    <a:pt x="51" y="582"/>
                    <a:pt x="47" y="582"/>
                    <a:pt x="33" y="592"/>
                  </a:cubicBezTo>
                  <a:lnTo>
                    <a:pt x="33" y="56"/>
                  </a:lnTo>
                  <a:close/>
                  <a:moveTo>
                    <a:pt x="582" y="697"/>
                  </a:moveTo>
                  <a:cubicBezTo>
                    <a:pt x="68" y="697"/>
                    <a:pt x="68" y="697"/>
                    <a:pt x="68" y="697"/>
                  </a:cubicBezTo>
                  <a:cubicBezTo>
                    <a:pt x="43" y="697"/>
                    <a:pt x="31" y="681"/>
                    <a:pt x="31" y="656"/>
                  </a:cubicBezTo>
                  <a:cubicBezTo>
                    <a:pt x="31" y="631"/>
                    <a:pt x="43" y="616"/>
                    <a:pt x="68" y="616"/>
                  </a:cubicBezTo>
                  <a:cubicBezTo>
                    <a:pt x="582" y="616"/>
                    <a:pt x="582" y="616"/>
                    <a:pt x="582" y="616"/>
                  </a:cubicBezTo>
                  <a:lnTo>
                    <a:pt x="582" y="697"/>
                  </a:lnTo>
                  <a:close/>
                  <a:moveTo>
                    <a:pt x="605" y="582"/>
                  </a:moveTo>
                  <a:cubicBezTo>
                    <a:pt x="125" y="582"/>
                    <a:pt x="125" y="582"/>
                    <a:pt x="125" y="582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582" y="33"/>
                    <a:pt x="582" y="33"/>
                    <a:pt x="582" y="33"/>
                  </a:cubicBezTo>
                  <a:cubicBezTo>
                    <a:pt x="595" y="33"/>
                    <a:pt x="605" y="44"/>
                    <a:pt x="605" y="56"/>
                  </a:cubicBezTo>
                  <a:lnTo>
                    <a:pt x="605" y="5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3" name="Freeform 40"/>
            <p:cNvSpPr/>
            <p:nvPr/>
          </p:nvSpPr>
          <p:spPr bwMode="auto">
            <a:xfrm>
              <a:off x="1758" y="2775"/>
              <a:ext cx="139" cy="15"/>
            </a:xfrm>
            <a:custGeom>
              <a:avLst/>
              <a:gdLst>
                <a:gd name="T0" fmla="*/ 228 w 240"/>
                <a:gd name="T1" fmla="*/ 0 h 25"/>
                <a:gd name="T2" fmla="*/ 12 w 240"/>
                <a:gd name="T3" fmla="*/ 0 h 25"/>
                <a:gd name="T4" fmla="*/ 0 w 240"/>
                <a:gd name="T5" fmla="*/ 12 h 25"/>
                <a:gd name="T6" fmla="*/ 12 w 240"/>
                <a:gd name="T7" fmla="*/ 25 h 25"/>
                <a:gd name="T8" fmla="*/ 228 w 240"/>
                <a:gd name="T9" fmla="*/ 25 h 25"/>
                <a:gd name="T10" fmla="*/ 240 w 240"/>
                <a:gd name="T11" fmla="*/ 12 h 25"/>
                <a:gd name="T12" fmla="*/ 228 w 240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25">
                  <a:moveTo>
                    <a:pt x="22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20"/>
                    <a:pt x="5" y="25"/>
                    <a:pt x="12" y="25"/>
                  </a:cubicBezTo>
                  <a:cubicBezTo>
                    <a:pt x="228" y="25"/>
                    <a:pt x="228" y="25"/>
                    <a:pt x="228" y="25"/>
                  </a:cubicBezTo>
                  <a:cubicBezTo>
                    <a:pt x="234" y="25"/>
                    <a:pt x="240" y="20"/>
                    <a:pt x="240" y="12"/>
                  </a:cubicBezTo>
                  <a:cubicBezTo>
                    <a:pt x="240" y="5"/>
                    <a:pt x="234" y="0"/>
                    <a:pt x="2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4" name="Freeform 41"/>
            <p:cNvSpPr/>
            <p:nvPr/>
          </p:nvSpPr>
          <p:spPr bwMode="auto">
            <a:xfrm>
              <a:off x="1758" y="2735"/>
              <a:ext cx="185" cy="15"/>
            </a:xfrm>
            <a:custGeom>
              <a:avLst/>
              <a:gdLst>
                <a:gd name="T0" fmla="*/ 308 w 320"/>
                <a:gd name="T1" fmla="*/ 0 h 26"/>
                <a:gd name="T2" fmla="*/ 12 w 320"/>
                <a:gd name="T3" fmla="*/ 0 h 26"/>
                <a:gd name="T4" fmla="*/ 0 w 320"/>
                <a:gd name="T5" fmla="*/ 13 h 26"/>
                <a:gd name="T6" fmla="*/ 12 w 320"/>
                <a:gd name="T7" fmla="*/ 26 h 26"/>
                <a:gd name="T8" fmla="*/ 308 w 320"/>
                <a:gd name="T9" fmla="*/ 26 h 26"/>
                <a:gd name="T10" fmla="*/ 320 w 320"/>
                <a:gd name="T11" fmla="*/ 13 h 26"/>
                <a:gd name="T12" fmla="*/ 308 w 320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26">
                  <a:moveTo>
                    <a:pt x="30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20"/>
                    <a:pt x="5" y="26"/>
                    <a:pt x="12" y="26"/>
                  </a:cubicBezTo>
                  <a:cubicBezTo>
                    <a:pt x="308" y="26"/>
                    <a:pt x="308" y="26"/>
                    <a:pt x="308" y="26"/>
                  </a:cubicBezTo>
                  <a:cubicBezTo>
                    <a:pt x="314" y="26"/>
                    <a:pt x="320" y="20"/>
                    <a:pt x="320" y="13"/>
                  </a:cubicBezTo>
                  <a:cubicBezTo>
                    <a:pt x="320" y="6"/>
                    <a:pt x="314" y="0"/>
                    <a:pt x="30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5" name="Freeform 42"/>
            <p:cNvSpPr/>
            <p:nvPr/>
          </p:nvSpPr>
          <p:spPr bwMode="auto">
            <a:xfrm>
              <a:off x="1758" y="2696"/>
              <a:ext cx="93" cy="14"/>
            </a:xfrm>
            <a:custGeom>
              <a:avLst/>
              <a:gdLst>
                <a:gd name="T0" fmla="*/ 12 w 160"/>
                <a:gd name="T1" fmla="*/ 25 h 25"/>
                <a:gd name="T2" fmla="*/ 148 w 160"/>
                <a:gd name="T3" fmla="*/ 25 h 25"/>
                <a:gd name="T4" fmla="*/ 160 w 160"/>
                <a:gd name="T5" fmla="*/ 13 h 25"/>
                <a:gd name="T6" fmla="*/ 148 w 160"/>
                <a:gd name="T7" fmla="*/ 0 h 25"/>
                <a:gd name="T8" fmla="*/ 12 w 160"/>
                <a:gd name="T9" fmla="*/ 0 h 25"/>
                <a:gd name="T10" fmla="*/ 0 w 160"/>
                <a:gd name="T11" fmla="*/ 13 h 25"/>
                <a:gd name="T12" fmla="*/ 12 w 160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5">
                  <a:moveTo>
                    <a:pt x="12" y="25"/>
                  </a:moveTo>
                  <a:cubicBezTo>
                    <a:pt x="148" y="25"/>
                    <a:pt x="148" y="25"/>
                    <a:pt x="148" y="25"/>
                  </a:cubicBezTo>
                  <a:cubicBezTo>
                    <a:pt x="155" y="25"/>
                    <a:pt x="160" y="19"/>
                    <a:pt x="160" y="13"/>
                  </a:cubicBezTo>
                  <a:cubicBezTo>
                    <a:pt x="160" y="6"/>
                    <a:pt x="155" y="0"/>
                    <a:pt x="148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"/>
                    <a:pt x="5" y="25"/>
                    <a:pt x="12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86" name="Group 15"/>
          <p:cNvGrpSpPr>
            <a:grpSpLocks noChangeAspect="1"/>
          </p:cNvGrpSpPr>
          <p:nvPr/>
        </p:nvGrpSpPr>
        <p:grpSpPr bwMode="auto">
          <a:xfrm>
            <a:off x="7249033" y="2335707"/>
            <a:ext cx="704003" cy="704003"/>
            <a:chOff x="3279" y="3379"/>
            <a:chExt cx="563" cy="563"/>
          </a:xfrm>
          <a:solidFill>
            <a:schemeClr val="accent3">
              <a:lumMod val="75000"/>
            </a:schemeClr>
          </a:solidFill>
        </p:grpSpPr>
        <p:sp>
          <p:nvSpPr>
            <p:cNvPr id="87" name="Freeform 16"/>
            <p:cNvSpPr>
              <a:spLocks noEditPoints="1"/>
            </p:cNvSpPr>
            <p:nvPr/>
          </p:nvSpPr>
          <p:spPr bwMode="auto">
            <a:xfrm>
              <a:off x="3279" y="3451"/>
              <a:ext cx="563" cy="491"/>
            </a:xfrm>
            <a:custGeom>
              <a:avLst/>
              <a:gdLst>
                <a:gd name="T0" fmla="*/ 346 w 692"/>
                <a:gd name="T1" fmla="*/ 73 h 604"/>
                <a:gd name="T2" fmla="*/ 0 w 692"/>
                <a:gd name="T3" fmla="*/ 11 h 604"/>
                <a:gd name="T4" fmla="*/ 37 w 692"/>
                <a:gd name="T5" fmla="*/ 517 h 604"/>
                <a:gd name="T6" fmla="*/ 346 w 692"/>
                <a:gd name="T7" fmla="*/ 604 h 604"/>
                <a:gd name="T8" fmla="*/ 642 w 692"/>
                <a:gd name="T9" fmla="*/ 517 h 604"/>
                <a:gd name="T10" fmla="*/ 692 w 692"/>
                <a:gd name="T11" fmla="*/ 11 h 604"/>
                <a:gd name="T12" fmla="*/ 346 w 692"/>
                <a:gd name="T13" fmla="*/ 73 h 604"/>
                <a:gd name="T14" fmla="*/ 321 w 692"/>
                <a:gd name="T15" fmla="*/ 542 h 604"/>
                <a:gd name="T16" fmla="*/ 74 w 692"/>
                <a:gd name="T17" fmla="*/ 480 h 604"/>
                <a:gd name="T18" fmla="*/ 49 w 692"/>
                <a:gd name="T19" fmla="*/ 48 h 604"/>
                <a:gd name="T20" fmla="*/ 321 w 692"/>
                <a:gd name="T21" fmla="*/ 122 h 604"/>
                <a:gd name="T22" fmla="*/ 321 w 692"/>
                <a:gd name="T23" fmla="*/ 542 h 604"/>
                <a:gd name="T24" fmla="*/ 618 w 692"/>
                <a:gd name="T25" fmla="*/ 480 h 604"/>
                <a:gd name="T26" fmla="*/ 370 w 692"/>
                <a:gd name="T27" fmla="*/ 542 h 604"/>
                <a:gd name="T28" fmla="*/ 370 w 692"/>
                <a:gd name="T29" fmla="*/ 122 h 604"/>
                <a:gd name="T30" fmla="*/ 655 w 692"/>
                <a:gd name="T31" fmla="*/ 48 h 604"/>
                <a:gd name="T32" fmla="*/ 618 w 692"/>
                <a:gd name="T33" fmla="*/ 48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92" h="604">
                  <a:moveTo>
                    <a:pt x="346" y="73"/>
                  </a:moveTo>
                  <a:cubicBezTo>
                    <a:pt x="346" y="73"/>
                    <a:pt x="190" y="0"/>
                    <a:pt x="0" y="11"/>
                  </a:cubicBezTo>
                  <a:cubicBezTo>
                    <a:pt x="37" y="517"/>
                    <a:pt x="37" y="517"/>
                    <a:pt x="37" y="517"/>
                  </a:cubicBezTo>
                  <a:cubicBezTo>
                    <a:pt x="37" y="517"/>
                    <a:pt x="178" y="503"/>
                    <a:pt x="346" y="604"/>
                  </a:cubicBezTo>
                  <a:cubicBezTo>
                    <a:pt x="346" y="604"/>
                    <a:pt x="494" y="507"/>
                    <a:pt x="642" y="517"/>
                  </a:cubicBezTo>
                  <a:cubicBezTo>
                    <a:pt x="692" y="11"/>
                    <a:pt x="692" y="11"/>
                    <a:pt x="692" y="11"/>
                  </a:cubicBezTo>
                  <a:cubicBezTo>
                    <a:pt x="692" y="11"/>
                    <a:pt x="552" y="0"/>
                    <a:pt x="346" y="73"/>
                  </a:cubicBezTo>
                  <a:close/>
                  <a:moveTo>
                    <a:pt x="321" y="542"/>
                  </a:moveTo>
                  <a:cubicBezTo>
                    <a:pt x="205" y="479"/>
                    <a:pt x="74" y="480"/>
                    <a:pt x="74" y="480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183" y="41"/>
                    <a:pt x="321" y="122"/>
                    <a:pt x="321" y="122"/>
                  </a:cubicBezTo>
                  <a:lnTo>
                    <a:pt x="321" y="542"/>
                  </a:lnTo>
                  <a:close/>
                  <a:moveTo>
                    <a:pt x="618" y="480"/>
                  </a:moveTo>
                  <a:cubicBezTo>
                    <a:pt x="501" y="468"/>
                    <a:pt x="370" y="542"/>
                    <a:pt x="370" y="542"/>
                  </a:cubicBezTo>
                  <a:cubicBezTo>
                    <a:pt x="370" y="122"/>
                    <a:pt x="370" y="122"/>
                    <a:pt x="370" y="122"/>
                  </a:cubicBezTo>
                  <a:cubicBezTo>
                    <a:pt x="506" y="44"/>
                    <a:pt x="655" y="48"/>
                    <a:pt x="655" y="48"/>
                  </a:cubicBezTo>
                  <a:lnTo>
                    <a:pt x="618" y="4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8" name="Freeform 17"/>
            <p:cNvSpPr/>
            <p:nvPr/>
          </p:nvSpPr>
          <p:spPr bwMode="auto">
            <a:xfrm>
              <a:off x="3319" y="3419"/>
              <a:ext cx="171" cy="71"/>
            </a:xfrm>
            <a:custGeom>
              <a:avLst/>
              <a:gdLst>
                <a:gd name="T0" fmla="*/ 0 w 210"/>
                <a:gd name="T1" fmla="*/ 0 h 87"/>
                <a:gd name="T2" fmla="*/ 0 w 210"/>
                <a:gd name="T3" fmla="*/ 25 h 87"/>
                <a:gd name="T4" fmla="*/ 148 w 210"/>
                <a:gd name="T5" fmla="*/ 62 h 87"/>
                <a:gd name="T6" fmla="*/ 210 w 210"/>
                <a:gd name="T7" fmla="*/ 87 h 87"/>
                <a:gd name="T8" fmla="*/ 0 w 210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87">
                  <a:moveTo>
                    <a:pt x="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124" y="44"/>
                    <a:pt x="148" y="62"/>
                  </a:cubicBezTo>
                  <a:cubicBezTo>
                    <a:pt x="210" y="87"/>
                    <a:pt x="210" y="87"/>
                    <a:pt x="210" y="87"/>
                  </a:cubicBezTo>
                  <a:cubicBezTo>
                    <a:pt x="210" y="87"/>
                    <a:pt x="175" y="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9" name="Freeform 18"/>
            <p:cNvSpPr/>
            <p:nvPr/>
          </p:nvSpPr>
          <p:spPr bwMode="auto">
            <a:xfrm>
              <a:off x="3339" y="3379"/>
              <a:ext cx="211" cy="121"/>
            </a:xfrm>
            <a:custGeom>
              <a:avLst/>
              <a:gdLst>
                <a:gd name="T0" fmla="*/ 0 w 259"/>
                <a:gd name="T1" fmla="*/ 0 h 148"/>
                <a:gd name="T2" fmla="*/ 12 w 259"/>
                <a:gd name="T3" fmla="*/ 37 h 148"/>
                <a:gd name="T4" fmla="*/ 222 w 259"/>
                <a:gd name="T5" fmla="*/ 148 h 148"/>
                <a:gd name="T6" fmla="*/ 259 w 259"/>
                <a:gd name="T7" fmla="*/ 148 h 148"/>
                <a:gd name="T8" fmla="*/ 0 w 259"/>
                <a:gd name="T9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148">
                  <a:moveTo>
                    <a:pt x="0" y="0"/>
                  </a:move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79" y="63"/>
                    <a:pt x="222" y="148"/>
                  </a:cubicBezTo>
                  <a:cubicBezTo>
                    <a:pt x="259" y="148"/>
                    <a:pt x="259" y="148"/>
                    <a:pt x="259" y="148"/>
                  </a:cubicBezTo>
                  <a:cubicBezTo>
                    <a:pt x="259" y="148"/>
                    <a:pt x="161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90" name="Freeform 19"/>
            <p:cNvSpPr/>
            <p:nvPr/>
          </p:nvSpPr>
          <p:spPr bwMode="auto">
            <a:xfrm>
              <a:off x="3631" y="3419"/>
              <a:ext cx="171" cy="71"/>
            </a:xfrm>
            <a:custGeom>
              <a:avLst/>
              <a:gdLst>
                <a:gd name="T0" fmla="*/ 0 w 210"/>
                <a:gd name="T1" fmla="*/ 87 h 87"/>
                <a:gd name="T2" fmla="*/ 62 w 210"/>
                <a:gd name="T3" fmla="*/ 62 h 87"/>
                <a:gd name="T4" fmla="*/ 210 w 210"/>
                <a:gd name="T5" fmla="*/ 25 h 87"/>
                <a:gd name="T6" fmla="*/ 210 w 210"/>
                <a:gd name="T7" fmla="*/ 0 h 87"/>
                <a:gd name="T8" fmla="*/ 0 w 210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87">
                  <a:moveTo>
                    <a:pt x="0" y="87"/>
                  </a:moveTo>
                  <a:cubicBezTo>
                    <a:pt x="62" y="62"/>
                    <a:pt x="62" y="62"/>
                    <a:pt x="62" y="62"/>
                  </a:cubicBezTo>
                  <a:cubicBezTo>
                    <a:pt x="87" y="44"/>
                    <a:pt x="210" y="25"/>
                    <a:pt x="210" y="25"/>
                  </a:cubicBezTo>
                  <a:cubicBezTo>
                    <a:pt x="210" y="0"/>
                    <a:pt x="210" y="0"/>
                    <a:pt x="210" y="0"/>
                  </a:cubicBezTo>
                  <a:cubicBezTo>
                    <a:pt x="36" y="7"/>
                    <a:pt x="0" y="87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91" name="Freeform 20"/>
            <p:cNvSpPr/>
            <p:nvPr/>
          </p:nvSpPr>
          <p:spPr bwMode="auto">
            <a:xfrm>
              <a:off x="3570" y="3379"/>
              <a:ext cx="212" cy="121"/>
            </a:xfrm>
            <a:custGeom>
              <a:avLst/>
              <a:gdLst>
                <a:gd name="T0" fmla="*/ 0 w 260"/>
                <a:gd name="T1" fmla="*/ 148 h 148"/>
                <a:gd name="T2" fmla="*/ 37 w 260"/>
                <a:gd name="T3" fmla="*/ 148 h 148"/>
                <a:gd name="T4" fmla="*/ 247 w 260"/>
                <a:gd name="T5" fmla="*/ 37 h 148"/>
                <a:gd name="T6" fmla="*/ 260 w 260"/>
                <a:gd name="T7" fmla="*/ 0 h 148"/>
                <a:gd name="T8" fmla="*/ 0 w 260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148">
                  <a:moveTo>
                    <a:pt x="0" y="148"/>
                  </a:moveTo>
                  <a:cubicBezTo>
                    <a:pt x="37" y="148"/>
                    <a:pt x="37" y="148"/>
                    <a:pt x="37" y="148"/>
                  </a:cubicBezTo>
                  <a:cubicBezTo>
                    <a:pt x="80" y="63"/>
                    <a:pt x="247" y="37"/>
                    <a:pt x="247" y="37"/>
                  </a:cubicBezTo>
                  <a:cubicBezTo>
                    <a:pt x="260" y="0"/>
                    <a:pt x="260" y="0"/>
                    <a:pt x="260" y="0"/>
                  </a:cubicBezTo>
                  <a:cubicBezTo>
                    <a:pt x="99" y="5"/>
                    <a:pt x="0" y="148"/>
                    <a:pt x="0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5" name="矩形 4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SpPr/>
          <p:nvPr/>
        </p:nvSpPr>
        <p:spPr>
          <a:xfrm>
            <a:off x="3637915" y="3844925"/>
            <a:ext cx="229298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2495">
              <a:lnSpc>
                <a:spcPct val="100000"/>
              </a:lnSpc>
              <a:defRPr/>
            </a:pPr>
            <a:r>
              <a:rPr lang="zh-CN" altLang="en-US" sz="1200">
                <a:solidFill>
                  <a:schemeClr val="bg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请替换文字内容，修改文字内容，或直接复制你的内容到此。请替换文字内容，修改文字内容，或直接复制你的内容到此。</a:t>
            </a:r>
            <a:endParaRPr lang="zh-CN" altLang="en-US" sz="12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  <a:p>
            <a:pPr algn="l" defTabSz="912495">
              <a:lnSpc>
                <a:spcPct val="100000"/>
              </a:lnSpc>
              <a:defRPr/>
            </a:pPr>
            <a:endParaRPr lang="zh-CN" altLang="en-US" sz="12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6" name="矩形 5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SpPr/>
          <p:nvPr/>
        </p:nvSpPr>
        <p:spPr>
          <a:xfrm>
            <a:off x="6454140" y="3844925"/>
            <a:ext cx="229298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2495">
              <a:lnSpc>
                <a:spcPct val="100000"/>
              </a:lnSpc>
              <a:defRPr/>
            </a:pPr>
            <a:r>
              <a:rPr lang="zh-CN" altLang="en-US" sz="1200">
                <a:solidFill>
                  <a:schemeClr val="bg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请替换文字内容，修改文字内容，或直接复制你的内容到此。请替换文字内容，修改文字内容，或直接复制你的内容到此。</a:t>
            </a:r>
            <a:endParaRPr lang="zh-CN" altLang="en-US" sz="12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  <a:p>
            <a:pPr algn="l" defTabSz="912495">
              <a:lnSpc>
                <a:spcPct val="100000"/>
              </a:lnSpc>
              <a:defRPr/>
            </a:pPr>
            <a:endParaRPr lang="zh-CN" altLang="en-US" sz="12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7" name="矩形 6" descr="e7d195523061f1c09e9d68d7cf438b91ef959ecb14fc25d26BBA7F7DBC18E55DFF4014AF651F0BF2569D4B6C1DA7F1A4683A481403BD872FC687266AD13265C1DE7C373772FD8728ABDD69ADD03BFF5BE2862BC891DBB79E0A12267BEBE766ACAF6260D70995E6538A8984318D67824546F6FFC40C04D7CECC9107EBCC5E8E0A6BD80FAAD3BF75763CAF8F29A143E1D1"/>
          <p:cNvSpPr/>
          <p:nvPr/>
        </p:nvSpPr>
        <p:spPr>
          <a:xfrm>
            <a:off x="9306560" y="3844925"/>
            <a:ext cx="2292985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2495">
              <a:lnSpc>
                <a:spcPct val="100000"/>
              </a:lnSpc>
              <a:defRPr/>
            </a:pPr>
            <a:r>
              <a:rPr lang="zh-CN" altLang="en-US" sz="1200">
                <a:solidFill>
                  <a:schemeClr val="bg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请替换文字内容，修改文字内容，或直接复制你的内容到此。请替换文字内容，修改文字内容，或直接复制你的内容到此。</a:t>
            </a:r>
            <a:endParaRPr lang="zh-CN" altLang="en-US" sz="12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  <a:p>
            <a:pPr algn="l" defTabSz="912495">
              <a:lnSpc>
                <a:spcPct val="100000"/>
              </a:lnSpc>
              <a:defRPr/>
            </a:pPr>
            <a:endParaRPr lang="zh-CN" altLang="en-US" sz="12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386830" y="1718310"/>
            <a:ext cx="5391785" cy="402653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1" name="文本框 20"/>
          <p:cNvSpPr txBox="1"/>
          <p:nvPr/>
        </p:nvSpPr>
        <p:spPr>
          <a:xfrm>
            <a:off x="6783070" y="2534920"/>
            <a:ext cx="47466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12495">
              <a:lnSpc>
                <a:spcPct val="10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 sz="1400">
              <a:solidFill>
                <a:schemeClr val="bg1"/>
              </a:solidFill>
              <a:latin typeface="微软雅黑" charset="0"/>
              <a:ea typeface="微软雅黑" charset="0"/>
              <a:sym typeface="+mn-ea"/>
            </a:endParaRPr>
          </a:p>
          <a:p>
            <a:pPr algn="l" defTabSz="912495">
              <a:lnSpc>
                <a:spcPct val="100000"/>
              </a:lnSpc>
              <a:defRPr/>
            </a:pPr>
            <a:endParaRPr lang="zh-CN" altLang="en-US" sz="140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709494" y="1875840"/>
            <a:ext cx="181102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bg1"/>
                </a:solidFill>
                <a:latin typeface="+mn-ea"/>
              </a:rPr>
              <a:t>学习方面</a:t>
            </a:r>
            <a:endParaRPr lang="zh-CN" altLang="en-US" sz="32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960903" y="3612338"/>
            <a:ext cx="620728" cy="6207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5" name="椭圆 24"/>
          <p:cNvSpPr/>
          <p:nvPr/>
        </p:nvSpPr>
        <p:spPr>
          <a:xfrm>
            <a:off x="6961538" y="4728044"/>
            <a:ext cx="620728" cy="6207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6" name="文本框 25"/>
          <p:cNvSpPr txBox="1"/>
          <p:nvPr/>
        </p:nvSpPr>
        <p:spPr>
          <a:xfrm>
            <a:off x="7730490" y="3612515"/>
            <a:ext cx="34975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12495">
              <a:defRPr/>
            </a:pPr>
            <a:r>
              <a:rPr lang="zh-CN" altLang="en-US" sz="1200">
                <a:solidFill>
                  <a:schemeClr val="bg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8" name="AutoShape 112"/>
          <p:cNvSpPr/>
          <p:nvPr/>
        </p:nvSpPr>
        <p:spPr bwMode="auto">
          <a:xfrm>
            <a:off x="7117162" y="4871544"/>
            <a:ext cx="335203" cy="33372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panose="020B0502020104020203" charset="0"/>
              <a:sym typeface="Gill Sans" panose="020B0502020104020203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157051" y="3739498"/>
            <a:ext cx="229579" cy="334659"/>
            <a:chOff x="2528974" y="2863357"/>
            <a:chExt cx="246811" cy="359779"/>
          </a:xfrm>
          <a:solidFill>
            <a:schemeClr val="accent6">
              <a:lumMod val="75000"/>
            </a:schemeClr>
          </a:solidFill>
        </p:grpSpPr>
        <p:sp>
          <p:nvSpPr>
            <p:cNvPr id="20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23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pic>
        <p:nvPicPr>
          <p:cNvPr id="2" name="图片 1" descr="IMG_2195"/>
          <p:cNvPicPr>
            <a:picLocks noChangeAspect="1"/>
          </p:cNvPicPr>
          <p:nvPr/>
        </p:nvPicPr>
        <p:blipFill>
          <a:blip r:embed="rId2"/>
          <a:srcRect l="3418" t="13183" r="17784" b="676"/>
          <a:stretch>
            <a:fillRect/>
          </a:stretch>
        </p:blipFill>
        <p:spPr>
          <a:xfrm>
            <a:off x="568325" y="1718945"/>
            <a:ext cx="5884545" cy="40259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57160" y="4683760"/>
            <a:ext cx="34975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912495">
              <a:defRPr/>
            </a:pPr>
            <a:r>
              <a:rPr lang="zh-CN" altLang="en-US" sz="1200">
                <a:solidFill>
                  <a:schemeClr val="bg1"/>
                </a:solidFill>
                <a:latin typeface="微软雅黑" charset="0"/>
                <a:ea typeface="微软雅黑" charset="0"/>
                <a:sym typeface="+mn-lt"/>
              </a:rPr>
              <a:t>请替换文字内容，修改文字内容，或直接复制你的内容到此。请替换文字内容，修改文字内容，或直接复制你的内容到此。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1398636" y="849899"/>
            <a:ext cx="211899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en-US" altLang="zh-CN" sz="160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</a:rPr>
              <a:t>LEARNING ASPECT</a:t>
            </a:r>
            <a:endParaRPr lang="en-US" altLang="zh-CN" sz="1600">
              <a:solidFill>
                <a:schemeClr val="accent6">
                  <a:lumMod val="7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1398636" y="348269"/>
            <a:ext cx="221742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5pPr>
            <a:lvl6pPr marL="25146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6pPr>
            <a:lvl7pPr marL="29718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7pPr>
            <a:lvl8pPr marL="34290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8pPr>
            <a:lvl9pPr marL="3886200" indent="-228600" defTabSz="91249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Calibri" charset="0"/>
                <a:ea typeface="宋体" panose="02010600030101010101" pitchFamily="2" charset="-122"/>
              </a:defRPr>
            </a:lvl9pPr>
          </a:lstStyle>
          <a:p>
            <a:pPr defTabSz="912495">
              <a:defRPr/>
            </a:pPr>
            <a:r>
              <a:rPr lang="zh-CN" altLang="en-US" sz="2665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</a:rPr>
              <a:t>学习篇</a:t>
            </a:r>
            <a:r>
              <a:rPr lang="en-US" altLang="zh-CN" sz="2665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</a:rPr>
              <a:t>—</a:t>
            </a:r>
            <a:r>
              <a:rPr lang="zh-CN" altLang="en-US" sz="2665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</a:rPr>
              <a:t>允能</a:t>
            </a:r>
            <a:endParaRPr lang="zh-CN" altLang="en-US" sz="2665">
              <a:solidFill>
                <a:schemeClr val="accent6">
                  <a:lumMod val="7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05337" y="235108"/>
            <a:ext cx="893300" cy="8933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24" name="Group 12"/>
          <p:cNvGrpSpPr>
            <a:grpSpLocks noChangeAspect="1"/>
          </p:cNvGrpSpPr>
          <p:nvPr/>
        </p:nvGrpSpPr>
        <p:grpSpPr bwMode="auto">
          <a:xfrm>
            <a:off x="686297" y="451441"/>
            <a:ext cx="513224" cy="460633"/>
            <a:chOff x="2211" y="1420"/>
            <a:chExt cx="283" cy="254"/>
          </a:xfrm>
          <a:solidFill>
            <a:schemeClr val="bg1"/>
          </a:solidFill>
        </p:grpSpPr>
        <p:sp>
          <p:nvSpPr>
            <p:cNvPr id="27" name="Freeform 13"/>
            <p:cNvSpPr>
              <a:spLocks noEditPoints="1"/>
            </p:cNvSpPr>
            <p:nvPr/>
          </p:nvSpPr>
          <p:spPr bwMode="auto">
            <a:xfrm>
              <a:off x="2211" y="1420"/>
              <a:ext cx="150" cy="254"/>
            </a:xfrm>
            <a:custGeom>
              <a:avLst/>
              <a:gdLst>
                <a:gd name="T0" fmla="*/ 400 w 425"/>
                <a:gd name="T1" fmla="*/ 720 h 720"/>
                <a:gd name="T2" fmla="*/ 395 w 425"/>
                <a:gd name="T3" fmla="*/ 720 h 720"/>
                <a:gd name="T4" fmla="*/ 20 w 425"/>
                <a:gd name="T5" fmla="*/ 620 h 720"/>
                <a:gd name="T6" fmla="*/ 0 w 425"/>
                <a:gd name="T7" fmla="*/ 595 h 720"/>
                <a:gd name="T8" fmla="*/ 0 w 425"/>
                <a:gd name="T9" fmla="*/ 25 h 720"/>
                <a:gd name="T10" fmla="*/ 10 w 425"/>
                <a:gd name="T11" fmla="*/ 5 h 720"/>
                <a:gd name="T12" fmla="*/ 30 w 425"/>
                <a:gd name="T13" fmla="*/ 0 h 720"/>
                <a:gd name="T14" fmla="*/ 405 w 425"/>
                <a:gd name="T15" fmla="*/ 100 h 720"/>
                <a:gd name="T16" fmla="*/ 425 w 425"/>
                <a:gd name="T17" fmla="*/ 125 h 720"/>
                <a:gd name="T18" fmla="*/ 425 w 425"/>
                <a:gd name="T19" fmla="*/ 695 h 720"/>
                <a:gd name="T20" fmla="*/ 415 w 425"/>
                <a:gd name="T21" fmla="*/ 715 h 720"/>
                <a:gd name="T22" fmla="*/ 400 w 425"/>
                <a:gd name="T23" fmla="*/ 720 h 720"/>
                <a:gd name="T24" fmla="*/ 50 w 425"/>
                <a:gd name="T25" fmla="*/ 575 h 720"/>
                <a:gd name="T26" fmla="*/ 375 w 425"/>
                <a:gd name="T27" fmla="*/ 660 h 720"/>
                <a:gd name="T28" fmla="*/ 375 w 425"/>
                <a:gd name="T29" fmla="*/ 145 h 720"/>
                <a:gd name="T30" fmla="*/ 50 w 425"/>
                <a:gd name="T31" fmla="*/ 55 h 720"/>
                <a:gd name="T32" fmla="*/ 50 w 425"/>
                <a:gd name="T33" fmla="*/ 57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0">
                  <a:moveTo>
                    <a:pt x="400" y="720"/>
                  </a:moveTo>
                  <a:cubicBezTo>
                    <a:pt x="395" y="720"/>
                    <a:pt x="395" y="720"/>
                    <a:pt x="395" y="720"/>
                  </a:cubicBezTo>
                  <a:cubicBezTo>
                    <a:pt x="20" y="620"/>
                    <a:pt x="20" y="620"/>
                    <a:pt x="20" y="620"/>
                  </a:cubicBezTo>
                  <a:cubicBezTo>
                    <a:pt x="10" y="620"/>
                    <a:pt x="0" y="610"/>
                    <a:pt x="0" y="59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5"/>
                    <a:pt x="5" y="10"/>
                    <a:pt x="10" y="5"/>
                  </a:cubicBezTo>
                  <a:cubicBezTo>
                    <a:pt x="15" y="0"/>
                    <a:pt x="25" y="0"/>
                    <a:pt x="30" y="0"/>
                  </a:cubicBezTo>
                  <a:cubicBezTo>
                    <a:pt x="405" y="100"/>
                    <a:pt x="405" y="100"/>
                    <a:pt x="405" y="100"/>
                  </a:cubicBezTo>
                  <a:cubicBezTo>
                    <a:pt x="415" y="105"/>
                    <a:pt x="425" y="115"/>
                    <a:pt x="425" y="125"/>
                  </a:cubicBezTo>
                  <a:cubicBezTo>
                    <a:pt x="425" y="695"/>
                    <a:pt x="425" y="695"/>
                    <a:pt x="425" y="695"/>
                  </a:cubicBezTo>
                  <a:cubicBezTo>
                    <a:pt x="425" y="705"/>
                    <a:pt x="420" y="710"/>
                    <a:pt x="415" y="715"/>
                  </a:cubicBezTo>
                  <a:cubicBezTo>
                    <a:pt x="410" y="720"/>
                    <a:pt x="405" y="720"/>
                    <a:pt x="400" y="720"/>
                  </a:cubicBezTo>
                  <a:close/>
                  <a:moveTo>
                    <a:pt x="50" y="575"/>
                  </a:moveTo>
                  <a:cubicBezTo>
                    <a:pt x="375" y="660"/>
                    <a:pt x="375" y="660"/>
                    <a:pt x="375" y="660"/>
                  </a:cubicBezTo>
                  <a:cubicBezTo>
                    <a:pt x="375" y="145"/>
                    <a:pt x="375" y="145"/>
                    <a:pt x="375" y="14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50" y="575"/>
                    <a:pt x="50" y="575"/>
                    <a:pt x="50" y="5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8" name="Freeform 14"/>
            <p:cNvSpPr>
              <a:spLocks noEditPoints="1"/>
            </p:cNvSpPr>
            <p:nvPr/>
          </p:nvSpPr>
          <p:spPr bwMode="auto">
            <a:xfrm>
              <a:off x="2239" y="1420"/>
              <a:ext cx="255" cy="254"/>
            </a:xfrm>
            <a:custGeom>
              <a:avLst/>
              <a:gdLst>
                <a:gd name="T0" fmla="*/ 320 w 720"/>
                <a:gd name="T1" fmla="*/ 720 h 720"/>
                <a:gd name="T2" fmla="*/ 305 w 720"/>
                <a:gd name="T3" fmla="*/ 715 h 720"/>
                <a:gd name="T4" fmla="*/ 295 w 720"/>
                <a:gd name="T5" fmla="*/ 695 h 720"/>
                <a:gd name="T6" fmla="*/ 295 w 720"/>
                <a:gd name="T7" fmla="*/ 125 h 720"/>
                <a:gd name="T8" fmla="*/ 315 w 720"/>
                <a:gd name="T9" fmla="*/ 100 h 720"/>
                <a:gd name="T10" fmla="*/ 690 w 720"/>
                <a:gd name="T11" fmla="*/ 0 h 720"/>
                <a:gd name="T12" fmla="*/ 710 w 720"/>
                <a:gd name="T13" fmla="*/ 5 h 720"/>
                <a:gd name="T14" fmla="*/ 720 w 720"/>
                <a:gd name="T15" fmla="*/ 25 h 720"/>
                <a:gd name="T16" fmla="*/ 720 w 720"/>
                <a:gd name="T17" fmla="*/ 595 h 720"/>
                <a:gd name="T18" fmla="*/ 700 w 720"/>
                <a:gd name="T19" fmla="*/ 620 h 720"/>
                <a:gd name="T20" fmla="*/ 325 w 720"/>
                <a:gd name="T21" fmla="*/ 720 h 720"/>
                <a:gd name="T22" fmla="*/ 320 w 720"/>
                <a:gd name="T23" fmla="*/ 720 h 720"/>
                <a:gd name="T24" fmla="*/ 345 w 720"/>
                <a:gd name="T25" fmla="*/ 145 h 720"/>
                <a:gd name="T26" fmla="*/ 345 w 720"/>
                <a:gd name="T27" fmla="*/ 665 h 720"/>
                <a:gd name="T28" fmla="*/ 670 w 720"/>
                <a:gd name="T29" fmla="*/ 580 h 720"/>
                <a:gd name="T30" fmla="*/ 670 w 720"/>
                <a:gd name="T31" fmla="*/ 55 h 720"/>
                <a:gd name="T32" fmla="*/ 345 w 720"/>
                <a:gd name="T33" fmla="*/ 145 h 720"/>
                <a:gd name="T34" fmla="*/ 135 w 720"/>
                <a:gd name="T35" fmla="*/ 225 h 720"/>
                <a:gd name="T36" fmla="*/ 165 w 720"/>
                <a:gd name="T37" fmla="*/ 320 h 720"/>
                <a:gd name="T38" fmla="*/ 265 w 720"/>
                <a:gd name="T39" fmla="*/ 320 h 720"/>
                <a:gd name="T40" fmla="*/ 180 w 720"/>
                <a:gd name="T41" fmla="*/ 380 h 720"/>
                <a:gd name="T42" fmla="*/ 215 w 720"/>
                <a:gd name="T43" fmla="*/ 475 h 720"/>
                <a:gd name="T44" fmla="*/ 135 w 720"/>
                <a:gd name="T45" fmla="*/ 415 h 720"/>
                <a:gd name="T46" fmla="*/ 50 w 720"/>
                <a:gd name="T47" fmla="*/ 475 h 720"/>
                <a:gd name="T48" fmla="*/ 85 w 720"/>
                <a:gd name="T49" fmla="*/ 380 h 720"/>
                <a:gd name="T50" fmla="*/ 0 w 720"/>
                <a:gd name="T51" fmla="*/ 320 h 720"/>
                <a:gd name="T52" fmla="*/ 100 w 720"/>
                <a:gd name="T53" fmla="*/ 320 h 720"/>
                <a:gd name="T54" fmla="*/ 135 w 720"/>
                <a:gd name="T55" fmla="*/ 225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20" h="720">
                  <a:moveTo>
                    <a:pt x="320" y="720"/>
                  </a:moveTo>
                  <a:cubicBezTo>
                    <a:pt x="315" y="720"/>
                    <a:pt x="310" y="720"/>
                    <a:pt x="305" y="715"/>
                  </a:cubicBezTo>
                  <a:cubicBezTo>
                    <a:pt x="300" y="710"/>
                    <a:pt x="295" y="705"/>
                    <a:pt x="295" y="695"/>
                  </a:cubicBezTo>
                  <a:cubicBezTo>
                    <a:pt x="295" y="125"/>
                    <a:pt x="295" y="125"/>
                    <a:pt x="295" y="125"/>
                  </a:cubicBezTo>
                  <a:cubicBezTo>
                    <a:pt x="295" y="115"/>
                    <a:pt x="305" y="105"/>
                    <a:pt x="315" y="100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700" y="0"/>
                    <a:pt x="705" y="0"/>
                    <a:pt x="710" y="5"/>
                  </a:cubicBezTo>
                  <a:cubicBezTo>
                    <a:pt x="715" y="10"/>
                    <a:pt x="720" y="15"/>
                    <a:pt x="720" y="25"/>
                  </a:cubicBezTo>
                  <a:cubicBezTo>
                    <a:pt x="720" y="595"/>
                    <a:pt x="720" y="595"/>
                    <a:pt x="720" y="595"/>
                  </a:cubicBezTo>
                  <a:cubicBezTo>
                    <a:pt x="720" y="605"/>
                    <a:pt x="710" y="615"/>
                    <a:pt x="700" y="620"/>
                  </a:cubicBezTo>
                  <a:cubicBezTo>
                    <a:pt x="325" y="720"/>
                    <a:pt x="325" y="720"/>
                    <a:pt x="325" y="720"/>
                  </a:cubicBezTo>
                  <a:lnTo>
                    <a:pt x="320" y="720"/>
                  </a:lnTo>
                  <a:close/>
                  <a:moveTo>
                    <a:pt x="345" y="145"/>
                  </a:moveTo>
                  <a:cubicBezTo>
                    <a:pt x="345" y="665"/>
                    <a:pt x="345" y="665"/>
                    <a:pt x="345" y="665"/>
                  </a:cubicBezTo>
                  <a:cubicBezTo>
                    <a:pt x="670" y="580"/>
                    <a:pt x="670" y="580"/>
                    <a:pt x="670" y="580"/>
                  </a:cubicBezTo>
                  <a:cubicBezTo>
                    <a:pt x="670" y="55"/>
                    <a:pt x="670" y="55"/>
                    <a:pt x="670" y="55"/>
                  </a:cubicBezTo>
                  <a:lnTo>
                    <a:pt x="345" y="145"/>
                  </a:lnTo>
                  <a:close/>
                  <a:moveTo>
                    <a:pt x="135" y="225"/>
                  </a:moveTo>
                  <a:cubicBezTo>
                    <a:pt x="165" y="320"/>
                    <a:pt x="165" y="320"/>
                    <a:pt x="165" y="320"/>
                  </a:cubicBezTo>
                  <a:cubicBezTo>
                    <a:pt x="265" y="320"/>
                    <a:pt x="265" y="320"/>
                    <a:pt x="265" y="320"/>
                  </a:cubicBezTo>
                  <a:cubicBezTo>
                    <a:pt x="180" y="380"/>
                    <a:pt x="180" y="380"/>
                    <a:pt x="180" y="380"/>
                  </a:cubicBezTo>
                  <a:cubicBezTo>
                    <a:pt x="215" y="475"/>
                    <a:pt x="215" y="475"/>
                    <a:pt x="215" y="475"/>
                  </a:cubicBezTo>
                  <a:cubicBezTo>
                    <a:pt x="135" y="415"/>
                    <a:pt x="135" y="415"/>
                    <a:pt x="135" y="415"/>
                  </a:cubicBezTo>
                  <a:cubicBezTo>
                    <a:pt x="50" y="475"/>
                    <a:pt x="50" y="475"/>
                    <a:pt x="50" y="475"/>
                  </a:cubicBezTo>
                  <a:cubicBezTo>
                    <a:pt x="85" y="380"/>
                    <a:pt x="85" y="380"/>
                    <a:pt x="85" y="38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100" y="320"/>
                    <a:pt x="100" y="320"/>
                    <a:pt x="100" y="320"/>
                  </a:cubicBezTo>
                  <a:lnTo>
                    <a:pt x="135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9" name="Freeform 15"/>
            <p:cNvSpPr>
              <a:spLocks noEditPoints="1"/>
            </p:cNvSpPr>
            <p:nvPr/>
          </p:nvSpPr>
          <p:spPr bwMode="auto">
            <a:xfrm>
              <a:off x="2382" y="1483"/>
              <a:ext cx="80" cy="132"/>
            </a:xfrm>
            <a:custGeom>
              <a:avLst/>
              <a:gdLst>
                <a:gd name="T0" fmla="*/ 30 w 225"/>
                <a:gd name="T1" fmla="*/ 100 h 375"/>
                <a:gd name="T2" fmla="*/ 5 w 225"/>
                <a:gd name="T3" fmla="*/ 80 h 375"/>
                <a:gd name="T4" fmla="*/ 20 w 225"/>
                <a:gd name="T5" fmla="*/ 50 h 375"/>
                <a:gd name="T6" fmla="*/ 185 w 225"/>
                <a:gd name="T7" fmla="*/ 5 h 375"/>
                <a:gd name="T8" fmla="*/ 215 w 225"/>
                <a:gd name="T9" fmla="*/ 25 h 375"/>
                <a:gd name="T10" fmla="*/ 195 w 225"/>
                <a:gd name="T11" fmla="*/ 55 h 375"/>
                <a:gd name="T12" fmla="*/ 30 w 225"/>
                <a:gd name="T13" fmla="*/ 100 h 375"/>
                <a:gd name="T14" fmla="*/ 30 w 225"/>
                <a:gd name="T15" fmla="*/ 100 h 375"/>
                <a:gd name="T16" fmla="*/ 30 w 225"/>
                <a:gd name="T17" fmla="*/ 235 h 375"/>
                <a:gd name="T18" fmla="*/ 5 w 225"/>
                <a:gd name="T19" fmla="*/ 215 h 375"/>
                <a:gd name="T20" fmla="*/ 25 w 225"/>
                <a:gd name="T21" fmla="*/ 185 h 375"/>
                <a:gd name="T22" fmla="*/ 190 w 225"/>
                <a:gd name="T23" fmla="*/ 140 h 375"/>
                <a:gd name="T24" fmla="*/ 220 w 225"/>
                <a:gd name="T25" fmla="*/ 160 h 375"/>
                <a:gd name="T26" fmla="*/ 200 w 225"/>
                <a:gd name="T27" fmla="*/ 190 h 375"/>
                <a:gd name="T28" fmla="*/ 35 w 225"/>
                <a:gd name="T29" fmla="*/ 235 h 375"/>
                <a:gd name="T30" fmla="*/ 30 w 225"/>
                <a:gd name="T31" fmla="*/ 235 h 375"/>
                <a:gd name="T32" fmla="*/ 30 w 225"/>
                <a:gd name="T33" fmla="*/ 375 h 375"/>
                <a:gd name="T34" fmla="*/ 5 w 225"/>
                <a:gd name="T35" fmla="*/ 355 h 375"/>
                <a:gd name="T36" fmla="*/ 25 w 225"/>
                <a:gd name="T37" fmla="*/ 325 h 375"/>
                <a:gd name="T38" fmla="*/ 190 w 225"/>
                <a:gd name="T39" fmla="*/ 280 h 375"/>
                <a:gd name="T40" fmla="*/ 220 w 225"/>
                <a:gd name="T41" fmla="*/ 300 h 375"/>
                <a:gd name="T42" fmla="*/ 200 w 225"/>
                <a:gd name="T43" fmla="*/ 330 h 375"/>
                <a:gd name="T44" fmla="*/ 35 w 225"/>
                <a:gd name="T45" fmla="*/ 375 h 375"/>
                <a:gd name="T46" fmla="*/ 30 w 225"/>
                <a:gd name="T47" fmla="*/ 37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5" h="375">
                  <a:moveTo>
                    <a:pt x="30" y="100"/>
                  </a:moveTo>
                  <a:cubicBezTo>
                    <a:pt x="20" y="100"/>
                    <a:pt x="10" y="95"/>
                    <a:pt x="5" y="80"/>
                  </a:cubicBezTo>
                  <a:cubicBezTo>
                    <a:pt x="0" y="65"/>
                    <a:pt x="10" y="55"/>
                    <a:pt x="20" y="5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200" y="0"/>
                    <a:pt x="210" y="10"/>
                    <a:pt x="215" y="25"/>
                  </a:cubicBezTo>
                  <a:cubicBezTo>
                    <a:pt x="220" y="40"/>
                    <a:pt x="210" y="50"/>
                    <a:pt x="195" y="55"/>
                  </a:cubicBezTo>
                  <a:cubicBezTo>
                    <a:pt x="30" y="100"/>
                    <a:pt x="30" y="100"/>
                    <a:pt x="30" y="100"/>
                  </a:cubicBezTo>
                  <a:cubicBezTo>
                    <a:pt x="35" y="100"/>
                    <a:pt x="30" y="100"/>
                    <a:pt x="30" y="100"/>
                  </a:cubicBezTo>
                  <a:close/>
                  <a:moveTo>
                    <a:pt x="30" y="235"/>
                  </a:moveTo>
                  <a:cubicBezTo>
                    <a:pt x="15" y="235"/>
                    <a:pt x="5" y="230"/>
                    <a:pt x="5" y="215"/>
                  </a:cubicBezTo>
                  <a:cubicBezTo>
                    <a:pt x="0" y="200"/>
                    <a:pt x="10" y="190"/>
                    <a:pt x="25" y="185"/>
                  </a:cubicBezTo>
                  <a:cubicBezTo>
                    <a:pt x="190" y="140"/>
                    <a:pt x="190" y="140"/>
                    <a:pt x="190" y="140"/>
                  </a:cubicBezTo>
                  <a:cubicBezTo>
                    <a:pt x="205" y="135"/>
                    <a:pt x="215" y="145"/>
                    <a:pt x="220" y="160"/>
                  </a:cubicBezTo>
                  <a:cubicBezTo>
                    <a:pt x="225" y="175"/>
                    <a:pt x="215" y="185"/>
                    <a:pt x="200" y="190"/>
                  </a:cubicBezTo>
                  <a:cubicBezTo>
                    <a:pt x="35" y="235"/>
                    <a:pt x="35" y="235"/>
                    <a:pt x="35" y="235"/>
                  </a:cubicBezTo>
                  <a:lnTo>
                    <a:pt x="30" y="235"/>
                  </a:lnTo>
                  <a:close/>
                  <a:moveTo>
                    <a:pt x="30" y="375"/>
                  </a:moveTo>
                  <a:cubicBezTo>
                    <a:pt x="20" y="375"/>
                    <a:pt x="10" y="370"/>
                    <a:pt x="5" y="355"/>
                  </a:cubicBezTo>
                  <a:cubicBezTo>
                    <a:pt x="0" y="340"/>
                    <a:pt x="10" y="330"/>
                    <a:pt x="25" y="325"/>
                  </a:cubicBezTo>
                  <a:cubicBezTo>
                    <a:pt x="190" y="280"/>
                    <a:pt x="190" y="280"/>
                    <a:pt x="190" y="280"/>
                  </a:cubicBezTo>
                  <a:cubicBezTo>
                    <a:pt x="205" y="275"/>
                    <a:pt x="215" y="285"/>
                    <a:pt x="220" y="300"/>
                  </a:cubicBezTo>
                  <a:cubicBezTo>
                    <a:pt x="225" y="315"/>
                    <a:pt x="215" y="325"/>
                    <a:pt x="200" y="330"/>
                  </a:cubicBezTo>
                  <a:cubicBezTo>
                    <a:pt x="35" y="375"/>
                    <a:pt x="35" y="375"/>
                    <a:pt x="35" y="375"/>
                  </a:cubicBezTo>
                  <a:cubicBezTo>
                    <a:pt x="35" y="370"/>
                    <a:pt x="30" y="375"/>
                    <a:pt x="30" y="3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4196715" y="805180"/>
            <a:ext cx="7995285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Office 主题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1836</Words>
  <Application>WPS 文字</Application>
  <PresentationFormat>宽屏</PresentationFormat>
  <Paragraphs>148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4" baseType="lpstr">
      <vt:lpstr>Arial</vt:lpstr>
      <vt:lpstr>方正书宋_GBK</vt:lpstr>
      <vt:lpstr>Wingdings</vt:lpstr>
      <vt:lpstr>微软雅黑</vt:lpstr>
      <vt:lpstr>汉仪旗黑</vt:lpstr>
      <vt:lpstr>Calibri</vt:lpstr>
      <vt:lpstr>Helvetica Neue</vt:lpstr>
      <vt:lpstr>宋体</vt:lpstr>
      <vt:lpstr>汉仪书宋二KW</vt:lpstr>
      <vt:lpstr>微软雅黑</vt:lpstr>
      <vt:lpstr>Times New Roman</vt:lpstr>
      <vt:lpstr>Gill Sans</vt:lpstr>
      <vt:lpstr>微软雅黑 Light</vt:lpstr>
      <vt:lpstr>Verdana</vt:lpstr>
      <vt:lpstr>宋体</vt:lpstr>
      <vt:lpstr>Arial Unicode MS</vt:lpstr>
      <vt:lpstr>苹方-简</vt:lpstr>
      <vt:lpstr>微软雅黑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sylviako</dc:creator>
  <cp:lastModifiedBy>sylviako</cp:lastModifiedBy>
  <cp:revision>4</cp:revision>
  <dcterms:created xsi:type="dcterms:W3CDTF">2021-08-12T09:15:07Z</dcterms:created>
  <dcterms:modified xsi:type="dcterms:W3CDTF">2021-08-12T09:15:07Z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</Properties>
</file>

<file path=docProps/thumbnail.jpeg>
</file>